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384" r:id="rId3"/>
    <p:sldId id="409" r:id="rId4"/>
    <p:sldId id="418" r:id="rId5"/>
    <p:sldId id="419" r:id="rId6"/>
    <p:sldId id="412" r:id="rId7"/>
    <p:sldId id="413" r:id="rId8"/>
    <p:sldId id="414" r:id="rId9"/>
    <p:sldId id="405" r:id="rId10"/>
    <p:sldId id="407" r:id="rId11"/>
    <p:sldId id="415" r:id="rId12"/>
    <p:sldId id="416" r:id="rId13"/>
    <p:sldId id="403" r:id="rId14"/>
  </p:sldIdLst>
  <p:sldSz cx="9144000" cy="5143500" type="screen16x9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A0A7C"/>
    <a:srgbClr val="182C7F"/>
    <a:srgbClr val="3185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71" autoAdjust="0"/>
    <p:restoredTop sz="94660"/>
  </p:normalViewPr>
  <p:slideViewPr>
    <p:cSldViewPr showGuides="1">
      <p:cViewPr varScale="1">
        <p:scale>
          <a:sx n="139" d="100"/>
          <a:sy n="139" d="100"/>
        </p:scale>
        <p:origin x="192" y="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D96C38-5CC6-4E5F-B480-43626F6B2B19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DA689E-BF25-459B-AC17-D0F562D79EC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361376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23531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665710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83472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6170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97569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84946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257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497683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95643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654963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29781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55B961-173D-41C4-A722-0B2AA6CD2F7B}" type="datetimeFigureOut">
              <a:rPr lang="ru-RU" smtClean="0"/>
              <a:t>29.09.2026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27B507-5EED-4391-96FE-716FC489D02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0560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5708"/>
          <a:stretch/>
        </p:blipFill>
        <p:spPr bwMode="auto">
          <a:xfrm>
            <a:off x="0" y="-1"/>
            <a:ext cx="3636597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-1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Скругленный прямоугольник 15"/>
          <p:cNvSpPr/>
          <p:nvPr/>
        </p:nvSpPr>
        <p:spPr>
          <a:xfrm>
            <a:off x="3275857" y="904354"/>
            <a:ext cx="5400600" cy="1872208"/>
          </a:xfrm>
          <a:prstGeom prst="roundRect">
            <a:avLst>
              <a:gd name="adj" fmla="val 5285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3533581" y="1059582"/>
            <a:ext cx="173443" cy="15841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2" name="TextBox 31"/>
          <p:cNvSpPr txBox="1"/>
          <p:nvPr/>
        </p:nvSpPr>
        <p:spPr>
          <a:xfrm>
            <a:off x="3851920" y="1159502"/>
            <a:ext cx="47260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ТРАДИЦИОННЫЕ ЦЕННОСТИ БЕЛОРУСОВ: СЕМЬЯ, ОБЩЕСТВО, ГОСУДАРСТВО</a:t>
            </a:r>
            <a:endParaRPr lang="ru-RU" sz="2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" name="Прямоугольник 33"/>
          <p:cNvSpPr/>
          <p:nvPr/>
        </p:nvSpPr>
        <p:spPr>
          <a:xfrm rot="5400000">
            <a:off x="1755912" y="4598336"/>
            <a:ext cx="180020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Прямоугольник 36"/>
          <p:cNvSpPr/>
          <p:nvPr/>
        </p:nvSpPr>
        <p:spPr>
          <a:xfrm>
            <a:off x="3496306" y="4186171"/>
            <a:ext cx="108011" cy="954199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3964671" y="2931790"/>
            <a:ext cx="4500500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300" b="1" dirty="0">
                <a:solidFill>
                  <a:srgbClr val="002060"/>
                </a:solidFill>
              </a:rPr>
              <a:t>Единый день </a:t>
            </a:r>
            <a:br>
              <a:rPr lang="ru-RU" sz="2300" b="1" dirty="0">
                <a:solidFill>
                  <a:srgbClr val="002060"/>
                </a:solidFill>
              </a:rPr>
            </a:br>
            <a:r>
              <a:rPr lang="ru-RU" sz="2300" b="1" dirty="0">
                <a:solidFill>
                  <a:srgbClr val="002060"/>
                </a:solidFill>
              </a:rPr>
              <a:t>информирования населения </a:t>
            </a:r>
            <a:r>
              <a:rPr lang="ru-RU" sz="2300" b="1" dirty="0">
                <a:solidFill>
                  <a:schemeClr val="tx2">
                    <a:lumMod val="75000"/>
                  </a:schemeClr>
                </a:solidFill>
              </a:rPr>
              <a:t/>
            </a:r>
            <a:br>
              <a:rPr lang="ru-RU" sz="2300" b="1" dirty="0">
                <a:solidFill>
                  <a:schemeClr val="tx2">
                    <a:lumMod val="75000"/>
                  </a:schemeClr>
                </a:solidFill>
              </a:rPr>
            </a:br>
            <a:endParaRPr lang="ru-RU" sz="23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627934" y="4484362"/>
            <a:ext cx="169822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Октябрь 2026 </a:t>
            </a:r>
            <a:r>
              <a:rPr lang="ru-RU" dirty="0"/>
              <a:t>г.</a:t>
            </a:r>
          </a:p>
        </p:txBody>
      </p:sp>
      <p:sp>
        <p:nvSpPr>
          <p:cNvPr id="4" name="AutoShape 2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6" name="AutoShape 6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AutoShape 8" descr="https://ideogram.ai/assets/image/lossless/response/t0-kKT0YSdCJUytyDw5V7g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983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-1" y="-5136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 11"/>
          <p:cNvSpPr/>
          <p:nvPr/>
        </p:nvSpPr>
        <p:spPr>
          <a:xfrm rot="5400000">
            <a:off x="6259078" y="-1635606"/>
            <a:ext cx="45719" cy="5724128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611560" y="288991"/>
            <a:ext cx="8208912" cy="10586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500"/>
              </a:lnSpc>
            </a:pPr>
            <a:r>
              <a:rPr lang="ru-RU" sz="2600" b="1" dirty="0" smtClean="0">
                <a:solidFill>
                  <a:srgbClr val="0A0A7C"/>
                </a:solidFill>
                <a:latin typeface="+mj-lt"/>
              </a:rPr>
              <a:t>НАЦИОНАЛЬНАЯ ДЕМОГРАФИЧЕСКАЯ БЕЗОПАСНОСТЬ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500" b="1" i="1" dirty="0" smtClean="0">
                <a:solidFill>
                  <a:srgbClr val="0A0A7C"/>
                </a:solidFill>
                <a:latin typeface="+mj-lt"/>
              </a:rPr>
              <a:t>Сохранение населения, укрепление здоровья нации и поддержка семьи.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00749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7930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27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СЕМЬИ В БЕЛАРУСИ</a:t>
            </a:r>
            <a:r>
              <a:rPr lang="ru-RU" sz="2300" b="1" dirty="0" smtClean="0">
                <a:solidFill>
                  <a:srgbClr val="0A0A7C"/>
                </a:solidFill>
                <a:latin typeface="+mj-lt"/>
              </a:rPr>
              <a:t/>
            </a:r>
            <a:br>
              <a:rPr lang="ru-RU" sz="2300" b="1" dirty="0" smtClean="0">
                <a:solidFill>
                  <a:srgbClr val="0A0A7C"/>
                </a:solidFill>
                <a:latin typeface="+mj-lt"/>
              </a:rPr>
            </a:br>
            <a:r>
              <a:rPr lang="ru-RU" sz="2800" i="1" dirty="0">
                <a:solidFill>
                  <a:srgbClr val="0A0A7C"/>
                </a:solidFill>
              </a:rPr>
              <a:t>По данным последней переписи </a:t>
            </a:r>
            <a:r>
              <a:rPr lang="ru-RU" sz="2800" i="1" dirty="0" smtClean="0">
                <a:solidFill>
                  <a:srgbClr val="0A0A7C"/>
                </a:solidFill>
              </a:rPr>
              <a:t>населения </a:t>
            </a:r>
            <a:endParaRPr lang="ru-RU" sz="25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745617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86409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411510"/>
            <a:ext cx="8208912" cy="487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Рост пособий с 1 января 2025 года</a:t>
            </a:r>
            <a:endParaRPr kumimoji="0" lang="ru-RU" sz="25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6150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97575"/>
            <a:ext cx="8208912" cy="11817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4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СЕМЕЙНЫЙ КАПИТАЛ </a:t>
            </a:r>
            <a:br>
              <a:rPr kumimoji="0" lang="ru-RU" sz="4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</a:br>
            <a:r>
              <a:rPr kumimoji="0" lang="ru-RU" sz="50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A0A7C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В БЕЛАРУСИ</a:t>
            </a:r>
            <a:endParaRPr kumimoji="0" lang="ru-RU" sz="5000" b="1" i="1" u="none" strike="noStrike" kern="1200" cap="none" spc="0" normalizeH="0" baseline="0" noProof="0" dirty="0">
              <a:ln>
                <a:noFill/>
              </a:ln>
              <a:solidFill>
                <a:srgbClr val="0A0A7C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337938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0"/>
            <a:ext cx="296762" cy="127560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195486"/>
            <a:ext cx="8208912" cy="6559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4100"/>
              </a:lnSpc>
            </a:pPr>
            <a:r>
              <a:rPr lang="ru-RU" sz="4000" b="1" dirty="0">
                <a:solidFill>
                  <a:srgbClr val="0A0A7C"/>
                </a:solidFill>
              </a:rPr>
              <a:t>Многодетные семьи </a:t>
            </a:r>
            <a:r>
              <a:rPr lang="ru-RU" sz="5000" b="1" dirty="0" smtClean="0">
                <a:solidFill>
                  <a:srgbClr val="0A0A7C"/>
                </a:solidFill>
              </a:rPr>
              <a:t>БЕЛАРУСИ</a:t>
            </a:r>
            <a:endParaRPr lang="ru-RU" sz="50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638220" y="721028"/>
            <a:ext cx="2132315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/>
              <a:t>(на 1 августа 2026 г.)</a:t>
            </a:r>
            <a:endParaRPr lang="ru-RU" sz="1600" i="1" dirty="0"/>
          </a:p>
        </p:txBody>
      </p:sp>
    </p:spTree>
    <p:extLst>
      <p:ext uri="{BB962C8B-B14F-4D97-AF65-F5344CB8AC3E}">
        <p14:creationId xmlns:p14="http://schemas.microsoft.com/office/powerpoint/2010/main" val="6115113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611560" y="269177"/>
            <a:ext cx="6192688" cy="10064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3800" b="1" dirty="0" smtClean="0">
                <a:solidFill>
                  <a:srgbClr val="0A0A7C"/>
                </a:solidFill>
              </a:rPr>
              <a:t>ЛЬГОТНОЕ КРЕДИТОВАНИЕ </a:t>
            </a:r>
            <a:br>
              <a:rPr lang="ru-RU" sz="3800" b="1" dirty="0" smtClean="0">
                <a:solidFill>
                  <a:srgbClr val="0A0A7C"/>
                </a:solidFill>
              </a:rPr>
            </a:br>
            <a:r>
              <a:rPr lang="ru-RU" sz="3800" b="1" dirty="0" smtClean="0">
                <a:solidFill>
                  <a:srgbClr val="0A0A7C"/>
                </a:solidFill>
              </a:rPr>
              <a:t>ЖИЛЬЯ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0281933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-23178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611560" y="269177"/>
            <a:ext cx="7344816" cy="5643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4000" b="1" dirty="0" smtClean="0">
                <a:solidFill>
                  <a:srgbClr val="0A0A7C"/>
                </a:solidFill>
              </a:rPr>
              <a:t>Расширение </a:t>
            </a:r>
            <a:r>
              <a:rPr lang="ru-RU" sz="4000" b="1" dirty="0">
                <a:solidFill>
                  <a:srgbClr val="0A0A7C"/>
                </a:solidFill>
              </a:rPr>
              <a:t>доступности ЭКО</a:t>
            </a:r>
            <a:endParaRPr lang="ru-RU" sz="3800" b="1" i="1" dirty="0">
              <a:solidFill>
                <a:srgbClr val="0A0A7C"/>
              </a:solidFill>
              <a:latin typeface="+mj-lt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42791" y="-20538"/>
            <a:ext cx="296762" cy="1368152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611560" y="662424"/>
            <a:ext cx="7344816" cy="5411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ru-RU" sz="2400" b="1" dirty="0"/>
              <a:t>Указ Президента №100 от 23 марта 2026 г.</a:t>
            </a:r>
            <a:endParaRPr lang="ru-RU" sz="2400" b="1" i="1" dirty="0">
              <a:solidFill>
                <a:srgbClr val="0A0A7C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28455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7504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4439087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971600" y="597642"/>
            <a:ext cx="468052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2400"/>
              </a:lnSpc>
              <a:defRPr/>
            </a:pPr>
            <a:r>
              <a:rPr lang="ru-RU" sz="2200" b="1" i="1" dirty="0">
                <a:solidFill>
                  <a:schemeClr val="bg1"/>
                </a:solidFill>
              </a:rPr>
              <a:t>Любая популяризация идей бездетной семейной пары в нашем культурном пространстве должна пресекаться. Любые </a:t>
            </a:r>
            <a:r>
              <a:rPr lang="ru-RU" sz="2200" b="1" i="1" dirty="0" err="1">
                <a:solidFill>
                  <a:schemeClr val="bg1"/>
                </a:solidFill>
              </a:rPr>
              <a:t>вбросы</a:t>
            </a:r>
            <a:r>
              <a:rPr lang="ru-RU" sz="2200" b="1" i="1" dirty="0">
                <a:solidFill>
                  <a:schemeClr val="bg1"/>
                </a:solidFill>
              </a:rPr>
              <a:t> таких завуалированных призывов, равно </a:t>
            </a:r>
            <a:r>
              <a:rPr lang="ru-RU" sz="2200" b="1" i="1" spc="-30" dirty="0">
                <a:solidFill>
                  <a:schemeClr val="bg1"/>
                </a:solidFill>
              </a:rPr>
              <a:t>как и все нетрадиционные веяния, – </a:t>
            </a:r>
            <a:r>
              <a:rPr lang="ru-RU" sz="2200" b="1" i="1" dirty="0">
                <a:solidFill>
                  <a:schemeClr val="bg1"/>
                </a:solidFill>
              </a:rPr>
              <a:t>ничто иное, как попытка обезлюдить и ослабить государство. Такая идеология должна быть вне </a:t>
            </a:r>
            <a:r>
              <a:rPr lang="ru-RU" sz="2200" b="1" i="1" dirty="0" smtClean="0">
                <a:solidFill>
                  <a:schemeClr val="bg1"/>
                </a:solidFill>
              </a:rPr>
              <a:t>закона.</a:t>
            </a:r>
            <a:endParaRPr kumimoji="0" lang="ru-RU" sz="22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971600" y="406257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0110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83570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95536" y="519584"/>
            <a:ext cx="3600400" cy="4104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ts val="3500"/>
              </a:lnSpc>
              <a:defRPr/>
            </a:pP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Комплексное республиканское социологическое исследование, проведенное в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июле–августе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2026 г. Институтом социологии НАН Беларуси по </a:t>
            </a: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sz="25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заказу </a:t>
            </a:r>
            <a:r>
              <a:rPr lang="ru-RU" sz="25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БИСИ.</a:t>
            </a:r>
            <a:endParaRPr kumimoji="0" lang="ru-RU" sz="25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0491021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242791" y="4227934"/>
            <a:ext cx="296762" cy="915566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03848" y="-92546"/>
            <a:ext cx="1121528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" name="TextBox 8"/>
          <p:cNvSpPr txBox="1"/>
          <p:nvPr/>
        </p:nvSpPr>
        <p:spPr>
          <a:xfrm rot="10800000">
            <a:off x="7535431" y="2355726"/>
            <a:ext cx="135704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0" b="1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“</a:t>
            </a:r>
            <a:endParaRPr kumimoji="0" lang="ru-RU" sz="14000" b="1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067944" y="507760"/>
            <a:ext cx="468052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ts val="3000"/>
              </a:lnSpc>
              <a:defRPr/>
            </a:pPr>
            <a:r>
              <a:rPr lang="ru-RU" sz="2800" b="1" i="1" dirty="0">
                <a:solidFill>
                  <a:schemeClr val="bg1"/>
                </a:solidFill>
              </a:rPr>
              <a:t>Чтобы крепко стоять на своей земле, нас, белорусов, должно быть больше, значительно больше. Это важнейшее условие суверенитета. </a:t>
            </a:r>
            <a:r>
              <a:rPr lang="ru-RU" sz="2800" b="1" i="1" dirty="0" smtClean="0">
                <a:solidFill>
                  <a:schemeClr val="bg1"/>
                </a:solidFill>
              </a:rPr>
              <a:t/>
            </a:r>
            <a:br>
              <a:rPr lang="ru-RU" sz="2800" b="1" i="1" dirty="0" smtClean="0">
                <a:solidFill>
                  <a:schemeClr val="bg1"/>
                </a:solidFill>
              </a:rPr>
            </a:br>
            <a:r>
              <a:rPr lang="ru-RU" sz="2800" b="1" i="1" dirty="0" smtClean="0">
                <a:solidFill>
                  <a:schemeClr val="bg1"/>
                </a:solidFill>
              </a:rPr>
              <a:t>И </a:t>
            </a:r>
            <a:r>
              <a:rPr lang="ru-RU" sz="2800" b="1" i="1" dirty="0">
                <a:solidFill>
                  <a:schemeClr val="bg1"/>
                </a:solidFill>
              </a:rPr>
              <a:t>государство делает много, чтобы это условие </a:t>
            </a:r>
            <a:r>
              <a:rPr lang="ru-RU" sz="2800" b="1" i="1" dirty="0" smtClean="0">
                <a:solidFill>
                  <a:schemeClr val="bg1"/>
                </a:solidFill>
              </a:rPr>
              <a:t>обеспечить.</a:t>
            </a:r>
            <a:endParaRPr kumimoji="0" lang="ru-RU" sz="2800" b="1" i="1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4139952" y="4126309"/>
            <a:ext cx="39364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Президент Республики Беларусь </a:t>
            </a:r>
            <a:r>
              <a:rPr kumimoji="0" lang="ru-RU" sz="1200" b="0" i="1" u="none" strike="noStrike" kern="1200" cap="none" spc="0" normalizeH="0" baseline="0" noProof="0" dirty="0" err="1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А.Г.Лукашенко</a:t>
            </a:r>
            <a:r>
              <a:rPr kumimoji="0" lang="ru-RU" sz="1200" b="0" i="1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.</a:t>
            </a:r>
            <a:endParaRPr kumimoji="0" lang="ru-RU" sz="1200" b="0" i="1" u="none" strike="noStrike" kern="1200" cap="none" spc="0" normalizeH="0" baseline="0" noProof="0" dirty="0" smtClean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0" i="1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ru-RU" sz="1200" b="0" i="1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29139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D:\Академия управления\фото1\фон.jpg"/>
          <p:cNvPicPr>
            <a:picLocks noChangeAspect="1" noChangeArrowheads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10800000">
            <a:off x="5422361" y="7937"/>
            <a:ext cx="3721639" cy="51435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Скругленный прямоугольник 9"/>
          <p:cNvSpPr/>
          <p:nvPr/>
        </p:nvSpPr>
        <p:spPr>
          <a:xfrm>
            <a:off x="581166" y="2037210"/>
            <a:ext cx="7981668" cy="1038596"/>
          </a:xfrm>
          <a:prstGeom prst="roundRect">
            <a:avLst>
              <a:gd name="adj" fmla="val 8893"/>
            </a:avLst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5400000">
            <a:off x="1092522" y="-609001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050" name="Picture 2" descr="D:\Академия управления\фото1\лого академии.pn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08301" y="2266386"/>
            <a:ext cx="2727398" cy="565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AutoShape 2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AutoShape 4" descr="data:image/svg+xml;base64,CiAgPHN2ZwogICAgdmVyc2lvbj0iMS4xIgogICAgdmlld0JveD0iMCAwIDQwNTkgNDA1O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wNTkiCiAgICAgICAgaGVpZ2h0PSI0MDU5IgogICAgICAgIHJ4PSI1NzEiCiAgICAgICAgZmlsbD0iI2ZmZmZmZiIKICAgICAgLz4KCiAgICA8ZyB0cmFuc2Zvcm09InRyYW5zbGF0ZSgzMzIuOTY0ODQzNzUsIDMzMi45NjQ4NDM3NSkgc2NhbGUoMC44NDM3NSkiPgogICAgICA8ZyB0cmFuc2Zvcm09InRyYW5zbGF0ZSg4NzMsMCkiPjx1c2UgeGxpbms6aHJlZj0iI3ItMCIvPjwvZz4KPGcgdHJhbnNmb3JtPSJ0cmFuc2xhdGUoOTcwLDApIj48dXNlIHhsaW5rOmhyZWY9IiNsYi0wIi8+PC9nPgo8ZyB0cmFuc2Zvcm09InRyYW5zbGF0ZSgxMDY3LDApIj48dXNlIHhsaW5rOmhyZWY9IiNuX3JiLTAiLz48L2c+CjxnIHRyYW5zZm9ybT0idHJhbnNsYXRlKDExNjQsMCkiPjx1c2UgeGxpbms6aHJlZj0iI2ItMCIvPjwvZz4KPGcgdHJhbnNmb3JtPSJ0cmFuc2xhdGUoMTM1OCwwKSI+PHVzZSB4bGluazpocmVmPSIjYi0wIi8+PC9nPgo8ZyB0cmFuc2Zvcm09InRyYW5zbGF0ZSgxNTUyLDApIj48dXNlIHhsaW5rOmhyZWY9IiNiLTAiLz48L2c+CjxnIHRyYW5zZm9ybT0idHJhbnNsYXRlKDIxMzQsMCkiPjx1c2UgeGxpbms6aHJlZj0iI3ItMCIvPjwvZz4KPGcgdHJhbnNmb3JtPSJ0cmFuc2xhdGUoMjIzMSwwKSI+PHVzZSB4bGluazpocmVmPSIjcmVjdC0wIi8+PC9nPgo8ZyB0cmFuc2Zvcm09InRyYW5zbGF0ZSgyMzI4LDApIj48dXNlIHhsaW5rOmhyZWY9IiNsYi0wIi8+PC9nPgo8ZyB0cmFuc2Zvcm09InRyYW5zbGF0ZSgyNDI1LDApIj48dXNlIHhsaW5rOmhyZWY9IiNuX3JiLTAiLz48L2c+CjxnIHRyYW5zZm9ybT0idHJhbnNsYXRlKDI1MjIsMCkiPjx1c2UgeGxpbms6aHJlZj0iI2ItMCIvPjwvZz4KPGcgdHJhbnNmb3JtPSJ0cmFuc2xhdGUoMjgxMywwKSI+PHVzZSB4bGluazpocmVmPSIjZW1wdHktMCIvPjwvZz4KPGcgdHJhbnNmb3JtPSJ0cmFuc2xhdGUoMzAwNywwKSI+PHVzZSB4bGluazpocmVmPSIjZW1wdHktMCIvPjwvZz4KPGcgdHJhbnNmb3JtPSJ0cmFuc2xhdGUoNzc2LDk3KSI+PHVzZSB4bGluazpocmVmPSIjYi0wIi8+PC9nPgo8ZyB0cmFuc2Zvcm09InRyYW5zbGF0ZSg5NzAsOTcpIj48dXNlIHhsaW5rOmhyZWY9IiNydC0wIi8+PC9nPgo8ZyB0cmFuc2Zvcm09InRyYW5zbGF0ZSgxMDY3LDk3KSI+PHVzZSB4bGluazpocmVmPSIjcmVjdC0wIi8+PC9nPgo8ZyB0cmFuc2Zvcm09InRyYW5zbGF0ZSgxMTY0LDk3KSI+PHVzZSB4bGluazpocmVmPSIjcmVjdC0wIi8+PC9nPgo8ZyB0cmFuc2Zvcm09InRyYW5zbGF0ZSgxMzU4LDk3KSI+PHVzZSB4bGluazpocmVmPSIjdC0wIi8+PC9nPgo8ZyB0cmFuc2Zvcm09InRyYW5zbGF0ZSgxNTUyLDk3KSI+PHVzZSB4bGluazpocmVmPSIjcmVjdC0wIi8+PC9nPgo8ZyB0cmFuc2Zvcm09InRyYW5zbGF0ZSgxNzQ2LDk3KSI+PHVzZSB4bGluazpocmVmPSIjci0wIi8+PC9nPgo8ZyB0cmFuc2Zvcm09InRyYW5zbGF0ZSgxODQzLDk3KSI+PHVzZSB4bGluazpocmVmPSIjbC0wIi8+PC9nPgo8ZyB0cmFuc2Zvcm09InRyYW5zbGF0ZSgxOTQwLDk3KSI+PHVzZSB4bGluazpocmVmPSIjbl9yYi0wIi8+PC9nPgo8ZyB0cmFuc2Zvcm09InRyYW5zbGF0ZSgyMDM3LDk3KSI+PHVzZSB4bGluazpocmVmPSIjYi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zMTA0LDk3KSI+PHVzZSB4bGluazpocmVmPSIjYi0wIi8+PC9nPgo8ZyB0cmFuc2Zvcm09InRyYW5zbGF0ZSg3NzYsMTk0KSI+PHVzZSB4bGluazpocmVmPSIjcmVjdC0wIi8+PC9nPgo8ZyB0cmFuc2Zvcm09InRyYW5zbGF0ZSg4NzMsMTk0KSI+PHVzZSB4bGluazpocmVmPSIjbC0wIi8+PC9nPgo8ZyB0cmFuc2Zvcm09InRyYW5zbGF0ZSgxMDY3LDE5NCkiPjx1c2UgeGxpbms6aHJlZj0iI3JlY3QtMCIvPjwvZz4KPGcgdHJhbnNmb3JtPSJ0cmFuc2xhdGUoMTE2NCwxOTQpIj48dXNlIHhsaW5rOmhyZWY9IiNsdC0wIi8+PC9nPgo8ZyB0cmFuc2Zvcm09InRyYW5zbGF0ZSgxNTUyLDE5NCkiPjx1c2UgeGxpbms6aHJlZj0iI3QtMCIvPjwvZz4KPGcgdHJhbnNmb3JtPSJ0cmFuc2xhdGUoMTk0MCwxOTQpIj48dXNlIHhsaW5rOmhyZWY9IiNyLTAiLz48L2c+CjxnIHRyYW5zZm9ybT0idHJhbnNsYXRlKDIwMzcsMTk0KSI+PHVzZSB4bGluazpocmVmPSIjcmVjdC0wIi8+PC9nPgo8ZyB0cmFuc2Zvcm09InRyYW5zbGF0ZSgyMTM0LDE5NCkiPjx1c2UgeGxpbms6aHJlZj0iI3JlY3QtMCIvPjwvZz4KPGcgdHJhbnNmb3JtPSJ0cmFuc2xhdGUoMjIzMSwxOTQpIj48dXNlIHhsaW5rOmhyZWY9IiNyZWN0LTAiLz48L2c+CjxnIHRyYW5zZm9ybT0idHJhbnNsYXRlKDIzMjgsMTk0KSI+PHVzZSB4bGluazpocmVmPSIjcmVjdC0wIi8+PC9nPgo8ZyB0cmFuc2Zvcm09InRyYW5zbGF0ZSgyNTIyLDE5NCkiPjx1c2UgeGxpbms6aHJlZj0iI3JlY3QtMCIvPjwvZz4KPGcgdHJhbnNmb3JtPSJ0cmFuc2xhdGUoMjYxOSwxOTQpIj48dXNlIHhsaW5rOmhyZWY9IiNsLTAiLz48L2c+CjxnIHRyYW5zZm9ybT0idHJhbnNsYXRlKDI4MTMsMTk0KSI+PHVzZSB4bGluazpocmVmPSIjZW1wdHktMCIvPjwvZz4KPGcgdHJhbnNmb3JtPSJ0cmFuc2xhdGUoMzEwNCwxOTQpIj48dXNlIHhsaW5rOmhyZWY9IiN0LTAiLz48L2c+CjxnIHRyYW5zZm9ybT0idHJhbnNsYXRlKDc3NiwyOTEpIj48dXNlIHhsaW5rOmhyZWY9IiNyZWN0LTAiLz48L2c+CjxnIHRyYW5zZm9ybT0idHJhbnNsYXRlKDg3MywyOTEpIj48dXNlIHhsaW5rOmhyZWY9IiNuX3JiLTAiLz48L2c+CjxnIHRyYW5zZm9ybT0idHJhbnNsYXRlKDk3MCwyOTEpIj48dXNlIHhsaW5rOmhyZWY9IiNyYi0wIi8+PC9nPgo8ZyB0cmFuc2Zvcm09InRyYW5zbGF0ZSgxMDY3LDI5MSkiPjx1c2UgeGxpbms6aHJlZj0iI3JlY3QtMCIvPjwvZz4KPGcgdHJhbnNmb3JtPSJ0cmFuc2xhdGUoMTg0MywyOTEpIj48dXNlIHhsaW5rOmhyZWY9IiNiLTAiLz48L2c+CjxnIHRyYW5zZm9ybT0idHJhbnNsYXRlKDIzMjgsMjkxKSI+PHVzZSB4bGluazpocmVmPSIjcmVjdC0wIi8+PC9nPgo8ZyB0cmFuc2Zvcm09InRyYW5zbGF0ZSgyNDI1LDI5MSkiPjx1c2UgeGxpbms6aHJlZj0iI25fcmItMCIvPjwvZz4KPGcgdHJhbnNmb3JtPSJ0cmFuc2xhdGUoMjUyMiwyOTEpIj48dXNlIHhsaW5rOmhyZWY9IiNyZWN0LTAiLz48L2c+CjxnIHRyYW5zZm9ybT0idHJhbnNsYXRlKDI3MTYsMjkxKSI+PHVzZSB4bGluazpocmVmPSIjZW1wdHktMCIvPjwvZz4KPGcgdHJhbnNmb3JtPSJ0cmFuc2xhdGUoMzAwNywyOTEpIj48dXNlIHhsaW5rOmhyZWY9IiNlbXB0eS0wIi8+PC9nPgo8ZyB0cmFuc2Zvcm09InRyYW5zbGF0ZSg3NzYsMzg4KSI+PHVzZSB4bGluazpocmVmPSIjcmVjdC0wIi8+PC9nPgo8ZyB0cmFuc2Zvcm09InRyYW5zbGF0ZSg4NzMsMzg4KSI+PHVzZSB4bGluazpocmVmPSIjcmVjdC0wIi8+PC9nPgo8ZyB0cmFuc2Zvcm09InRyYW5zbGF0ZSg5NzAsMzg4KSI+PHVzZSB4bGluazpocmVmPSIjcmVjdC0wIi8+PC9nPgo8ZyB0cmFuc2Zvcm09InRyYW5zbGF0ZSgxMDY3LDM4OCkiPjx1c2UgeGxpbms6aHJlZj0iI2x0LTAiLz48L2c+CjxnIHRyYW5zZm9ybT0idHJhbnNsYXRlKDE0NTUsMzg4KSI+PHVzZSB4bGluazpocmVmPSIjYi0wIi8+PC9nPgo8ZyB0cmFuc2Zvcm09InRyYW5zbGF0ZSgxNTUyLDM4OCkiPjx1c2UgeGxpbms6aHJlZj0iI25fcmItMCIvPjwvZz4KPGcgdHJhbnNmb3JtPSJ0cmFuc2xhdGUoMTY0OSwzODgpIj48dXNlIHhsaW5rOmhyZWY9IiNiLTAiLz48L2c+CjxnIHRyYW5zZm9ybT0idHJhbnNsYXRlKDE4NDMsMzg4KSI+PHVzZSB4bGluazpocmVmPSIjcmVjdC0wIi8+PC9nPgo8ZyB0cmFuc2Zvcm09InRyYW5zbGF0ZSgyMjMxLDM4OCkiPjx1c2UgeGxpbms6aHJlZj0iI3JiLTAiLz48L2c+CjxnIHRyYW5zZm9ybT0idHJhbnNsYXRlKDIzMjgsMzg4KSI+PHVzZSB4bGluazpocmVmPSIjcmVjdC0wIi8+PC9nPgo8ZyB0cmFuc2Zvcm09InRyYW5zbGF0ZSgyNDI1LDM4OCkiPjx1c2UgeGxpbms6aHJlZj0iI3JlY3QtMCIvPjwvZz4KPGcgdHJhbnNmb3JtPSJ0cmFuc2xhdGUoMjUyMiwzODgpIj48dXNlIHhsaW5rOmhyZWY9IiNyZWN0LTAiLz48L2c+CjxnIHRyYW5zZm9ybT0idHJhbnNsYXRlKDI2MTksMzg4KSI+PHVzZSB4bGluazpocmVmPSIjbC0wIi8+PC9nPgo8ZyB0cmFuc2Zvcm09InRyYW5zbGF0ZSgyODEzLDM4OCkiPjx1c2UgeGxpbms6aHJlZj0iI2VtcHR5LTAiLz48L2c+CjxnIHRyYW5zZm9ybT0idHJhbnNsYXRlKDMxMDQsMzg4KSI+PHVzZSB4bGluazpocmVmPSIjYi0wIi8+PC9nPgo8ZyB0cmFuc2Zvcm09InRyYW5zbGF0ZSg3NzYsNDg1KSI+PHVzZSB4bGluazpocmVmPSIjcmVjdC0wIi8+PC9nPgo8ZyB0cmFuc2Zvcm09InRyYW5zbGF0ZSg4NzMsNDg1KSI+PHVzZSB4bGluazpocmVmPSIjcmVjdC0wIi8+PC9nPgo8ZyB0cmFuc2Zvcm09InRyYW5zbGF0ZSg5NzAsNDg1KSI+PHVzZSB4bGluazpocmVmPSIjcmVjdC0wIi8+PC9nPgo8ZyB0cmFuc2Zvcm09InRyYW5zbGF0ZSgxNDU1LDQ4NSkiPjx1c2UgeGxpbms6aHJlZj0iI3J0LTAiLz48L2c+CjxnIHRyYW5zZm9ybT0idHJhbnNsYXRlKDE1NTIsNDg1KSI+PHVzZSB4bGluazpocmVmPSIjcmVjdC0wIi8+PC9nPgo8ZyB0cmFuc2Zvcm09InRyYW5zbGF0ZSgxNjQ5LDQ4NSkiPjx1c2UgeGxpbms6aHJlZj0iI2x0LTAiLz48L2c+CjxnIHRyYW5zZm9ybT0idHJhbnNsYXRlKDE4NDMsNDg1KSI+PHVzZSB4bGluazpocmVmPSIjdC0wIi8+PC9nPgo8ZyB0cmFuc2Zvcm09InRyYW5zbGF0ZSgyMDM3LDQ4NSkiPjx1c2UgeGxpbms6aHJlZj0iI2VtcHR5LTAiLz48L2c+CjxnIHRyYW5zZm9ybT0idHJhbnNsYXRlKDIyMzEsNDg1KSI+PHVzZSB4bGluazpocmVmPSIjdC0wIi8+PC9nPgo8ZyB0cmFuc2Zvcm09InRyYW5zbGF0ZSgyNDI1LDQ4NSkiPjx1c2UgeGxpbms6aHJlZj0iI3QtMCIvPjwvZz4KPGcgdHJhbnNmb3JtPSJ0cmFuc2xhdGUoMjkxMCw0ODUpIj48dXNlIHhsaW5rOmhyZWY9IiNiLTAiLz48L2c+CjxnIHRyYW5zZm9ybT0idHJhbnNsYXRlKDMxMDQsNDg1KSI+PHVzZSB4bGluazpocmVmPSIjcmVjdC0wIi8+PC9nPgo8ZyB0cmFuc2Zvcm09InRyYW5zbGF0ZSg3NzYsNTgyKSI+PHVzZSB4bGluazpocmVmPSIjdC0wIi8+PC9nPgo8ZyB0cmFuc2Zvcm09InRyYW5zbGF0ZSg5NzAsNTgyKSI+PHVzZSB4bGluazpocmVmPSIjcmVjdC0wIi8+PC9nPgo8ZyB0cmFuc2Zvcm09InRyYW5zbGF0ZSgxMTY0LDU4MikiPjx1c2UgeGxpbms6aHJlZj0iI2ItMCIvPjwvZz4KPGcgdHJhbnNmb3JtPSJ0cmFuc2xhdGUoMTM1OCw1ODIpIj48dXNlIHhsaW5rOmhyZWY9IiNlbXB0eS0wIi8+PC9nPgo8ZyB0cmFuc2Zvcm09InRyYW5zbGF0ZSgxNTUyLDU4MikiPjx1c2UgeGxpbms6aHJlZj0iI3JlY3QtMCIvPjwvZz4KPGcgdHJhbnNmb3JtPSJ0cmFuc2xhdGUoMTc0Niw1ODIpIj48dXNlIHhsaW5rOmhyZWY9IiNiLTAiLz48L2c+CjxnIHRyYW5zZm9ybT0idHJhbnNsYXRlKDE5NDAsNTgyKSI+PHVzZSB4bGluazpocmVmPSIjZW1wdHktMCIvPjwvZz4KPGcgdHJhbnNmb3JtPSJ0cmFuc2xhdGUoMjAzNyw1ODIpIj48dXNlIHhsaW5rOmhyZWY9IiNuX3JiLTAiLz48L2c+CjxnIHRyYW5zZm9ybT0idHJhbnNsYXRlKDIxMzQsNTgyKSI+PHVzZSB4bGluazpocmVmPSIjYi0wIi8+PC9nPgo8ZyB0cmFuc2Zvcm09InRyYW5zbGF0ZSgyMzI4LDU4MikiPjx1c2UgeGxpbms6aHJlZj0iI2VtcHR5LTAiLz48L2c+CjxnIHRyYW5zZm9ybT0idHJhbnNsYXRlKDI1MjIsNTgyKSI+PHVzZSB4bGluazpocmVmPSIjZW1wdHktMCIvPjwvZz4KPGcgdHJhbnNmb3JtPSJ0cmFuc2xhdGUoMjYxOSw1ODIpIj48dXNlIHhsaW5rOmhyZWY9IiNuX3JiLTAiLz48L2c+CjxnIHRyYW5zZm9ybT0idHJhbnNsYXRlKDI3MTYsNTgyKSI+PHVzZSB4bGluazpocmVmPSIjYi0wIi8+PC9nPgo8ZyB0cmFuc2Zvcm09InRyYW5zbGF0ZSgyOTEwLDU4MikiPjx1c2UgeGxpbms6aHJlZj0iI3QtMCIvPjwvZz4KPGcgdHJhbnNmb3JtPSJ0cmFuc2xhdGUoMzEwNCw1ODIpIj48dXNlIHhsaW5rOmhyZWY9IiNyZWN0LTAiLz48L2c+CjxnIHRyYW5zZm9ybT0idHJhbnNsYXRlKDc3Niw2NzkpIj48dXNlIHhsaW5rOmhyZWY9IiNuX3JiLTAiLz48L2c+CjxnIHRyYW5zZm9ybT0idHJhbnNsYXRlKDg3Myw2NzkpIj48dXNlIHhsaW5rOmhyZWY9IiNyYi0wIi8+PC9nPgo8ZyB0cmFuc2Zvcm09InRyYW5zbGF0ZSg5NzAsNjc5KSI+PHVzZSB4bGluazpocmVmPSIjcmVjdC0wIi8+PC9nPgo8ZyB0cmFuc2Zvcm09InRyYW5zbGF0ZSgxMTY0LDY3OSkiPjx1c2UgeGxpbms6aHJlZj0iI3JlY3QtMCIvPjwvZz4KPGcgdHJhbnNmb3JtPSJ0cmFuc2xhdGUoMTU1Miw2NzkpIj48dXNlIHhsaW5rOmhyZWY9IiNyZWN0LTAiLz48L2c+CjxnIHRyYW5zZm9ybT0idHJhbnNsYXRlKDE2NDksNjc5KSI+PHVzZSB4bGluazpocmVmPSIjbl9yYi0wIi8+PC9nPgo8ZyB0cmFuc2Zvcm09InRyYW5zbGF0ZSgxNzQ2LDY3OSkiPjx1c2UgeGxpbms6aHJlZj0iI3JlY3QtMCIvPjwvZz4KPGcgdHJhbnNmb3JtPSJ0cmFuc2xhdGUoMjAzNyw2NzkpIj48dXNlIHhsaW5rOmhyZWY9IiNyYi0wIi8+PC9nPgo8ZyB0cmFuc2Zvcm09InRyYW5zbGF0ZSgyMTM0LDY3OSkiPjx1c2UgeGxpbms6aHJlZj0iI3JlY3QtMCIvPjwvZz4KPGcgdHJhbnNmb3JtPSJ0cmFuc2xhdGUoMjIzMSw2NzkpIj48dXNlIHhsaW5rOmhyZWY9IiNsYi0wIi8+PC9nPgo8ZyB0cmFuc2Zvcm09InRyYW5zbGF0ZSgyNjE5LDY3OSkiPjx1c2UgeGxpbms6aHJlZj0iI3JiLTAiLz48L2c+CjxnIHRyYW5zZm9ybT0idHJhbnNsYXRlKDI3MTYsNjc5KSI+PHVzZSB4bGluazpocmVmPSIjcmVjdC0wIi8+PC9nPgo8ZyB0cmFuc2Zvcm09InRyYW5zbGF0ZSgzMTA0LDY3OSkiPjx1c2UgeGxpbms6aHJlZj0iI3JlY3QtMCIvPjwvZz4KPGcgdHJhbnNmb3JtPSJ0cmFuc2xhdGUoMTk0LDc3NikiPjx1c2UgeGxpbms6aHJlZj0iI2VtcHR5LTAiLz48L2c+CjxnIHRyYW5zZm9ybT0idHJhbnNsYXRlKDQ4NSw3NzYpIj48dXNlIHhsaW5rOmhyZWY9IiNyLTAiLz48L2c+CjxnIHRyYW5zZm9ybT0idHJhbnNsYXRlKDU4Miw3NzYpIj48dXNlIHhsaW5rOmhyZWY9IiNyZWN0LTAiLz48L2c+CjxnIHRyYW5zZm9ybT0idHJhbnNsYXRlKDY3OSw3NzYpIj48dXNlIHhsaW5rOmhyZWY9IiNyZWN0LTAiLz48L2c+CjxnIHRyYW5zZm9ybT0idHJhbnNsYXRlKDc3Niw3NzYpIj48dXNlIHhsaW5rOmhyZWY9IiNyZWN0LTAiLz48L2c+CjxnIHRyYW5zZm9ybT0idHJhbnNsYXRlKDg3Myw3NzYpIj48dXNlIHhsaW5rOmhyZWY9IiNyZWN0LTAiLz48L2c+CjxnIHRyYW5zZm9ybT0idHJhbnNsYXRlKDk3MCw3NzYpIj48dXNlIHhsaW5rOmhyZWY9IiNyZWN0LTAiLz48L2c+CjxnIHRyYW5zZm9ybT0idHJhbnNsYXRlKDEwNjcsNzc2KSI+PHVzZSB4bGluazpocmVmPSIjbl9yYi0wIi8+PC9nPgo8ZyB0cmFuc2Zvcm09InRyYW5zbGF0ZSgxMTY0LDc3NikiPjx1c2UgeGxpbms6aHJlZj0iI3JlY3QtMCIvPjwvZz4KPGcgdHJhbnNmb3JtPSJ0cmFuc2xhdGUoMTI2MSw3NzYpIj48dXNlIHhsaW5rOmhyZWY9IiNyZWN0LTAiLz48L2c+CjxnIHRyYW5zZm9ybT0idHJhbnNsYXRlKDEzNTgsNzc2KSI+PHVzZSB4bGluazpocmVmPSIjbGItMCIvPjwvZz4KPGcgdHJhbnNmb3JtPSJ0cmFuc2xhdGUoMTU1Miw3NzYpIj48dXNlIHhsaW5rOmhyZWY9IiNydC0wIi8+PC9nPgo8ZyB0cmFuc2Zvcm09InRyYW5zbGF0ZSgxNjQ5LDc3NikiPjx1c2UgeGxpbms6aHJlZj0iI3JlY3QtMCIvPjwvZz4KPGcgdHJhbnNmb3JtPSJ0cmFuc2xhdGUoMTc0Niw3NzYpIj48dXNlIHhsaW5rOmhyZWY9IiNyZWN0LTAiLz48L2c+CjxnIHRyYW5zZm9ybT0idHJhbnNsYXRlKDIwMzcsNzc2KSI+PHVzZSB4bGluazpocmVmPSIjcmVjdC0wIi8+PC9nPgo8ZyB0cmFuc2Zvcm09InRyYW5zbGF0ZSgyMjMxLDc3NikiPjx1c2UgeGxpbms6aHJlZj0iI3JlY3QtMCIvPjwvZz4KPGcgdHJhbnNmb3JtPSJ0cmFuc2xhdGUoMjUyMiw3NzYpIj48dXNlIHhsaW5rOmhyZWY9IiNuX3JiLTAiLz48L2c+CjxnIHRyYW5zZm9ybT0idHJhbnNsYXRlKDI2MTksNzc2KSI+PHVzZSB4bGluazpocmVmPSIjcmVjdC0wIi8+PC9nPgo8ZyB0cmFuc2Zvcm09InRyYW5zbGF0ZSgyNzE2LDc3NikiPjx1c2UgeGxpbms6aHJlZj0iI3JlY3QtMCIvPjwvZz4KPGcgdHJhbnNmb3JtPSJ0cmFuc2xhdGUoMzAwNyw3NzYpIj48dXNlIHhsaW5rOmhyZWY9IiNuX3JiLTAiLz48L2c+CjxnIHRyYW5zZm9ybT0idHJhbnNsYXRlKDMxMDQsNzc2KSI+PHVzZSB4bGluazpocmVmPSIjcmVjdC0wIi8+PC9nPgo8ZyB0cmFuc2Zvcm09InRyYW5zbGF0ZSgzMjAxLDc3NikiPjx1c2UgeGxpbms6aHJlZj0iI2wtMCIvPjwvZz4KPGcgdHJhbnNmb3JtPSJ0cmFuc2xhdGUoMzI5OCw3NzYpIj48dXNlIHhsaW5rOmhyZWY9IiNuX3JiLTAiLz48L2c+CjxnIHRyYW5zZm9ybT0idHJhbnNsYXRlKDMzOTUsNzc2KSI+PHVzZSB4bGluazpocmVmPSIjcmItMCIvPjwvZz4KPGcgdHJhbnNmb3JtPSJ0cmFuc2xhdGUoMzQ5Miw3NzYpIj48dXNlIHhsaW5rOmhyZWY9IiNyZWN0LTAiLz48L2c+CjxnIHRyYW5zZm9ybT0idHJhbnNsYXRlKDM1ODksNzc2KSI+PHVzZSB4bGluazpocmVmPSIjcmVjdC0wIi8+PC9nPgo8ZyB0cmFuc2Zvcm09InRyYW5zbGF0ZSgzNjg2LDc3NikiPjx1c2UgeGxpbms6aHJlZj0iI3JlY3QtMCIvPjwvZz4KPGcgdHJhbnNmb3JtPSJ0cmFuc2xhdGUoMzc4Myw3NzYpIj48dXNlIHhsaW5rOmhyZWY9IiNsLTAiLz48L2c+CjxnIHRyYW5zZm9ybT0idHJhbnNsYXRlKDAsODczKSI+PHVzZSB4bGluazpocmVmPSIjYi0wIi8+PC9nPgo8ZyB0cmFuc2Zvcm09InRyYW5zbGF0ZSgyOTEsODczKSI+PHVzZSB4bGluazpocmVmPSIjZW1wdHktMCIvPjwvZz4KPGcgdHJhbnNmb3JtPSJ0cmFuc2xhdGUoNzc2LDg3MykiPjx1c2UgeGxpbms6aHJlZj0iI3JlY3QtMCIvPjwvZz4KPGcgdHJhbnNmb3JtPSJ0cmFuc2xhdGUoODczLDg3MykiPjx1c2UgeGxpbms6aHJlZj0iI3JlY3QtMCIvPjwvZz4KPGcgdHJhbnNmb3JtPSJ0cmFuc2xhdGUoOTcwLDg3MykiPjx1c2UgeGxpbms6aHJlZj0iI3JlY3QtMCIvPjwvZz4KPGcgdHJhbnNmb3JtPSJ0cmFuc2xhdGUoMTA2Nyw4NzMpIj48dXNlIHhsaW5rOmhyZWY9IiNyZWN0LTAiLz48L2c+CjxnIHRyYW5zZm9ybT0idHJhbnNsYXRlKDExNjQsODczKSI+PHVzZSB4bGluazpocmVmPSIjcmVjdC0wIi8+PC9nPgo8ZyB0cmFuc2Zvcm09InRyYW5zbGF0ZSgxMzU4LDg3MykiPjx1c2UgeGxpbms6aHJlZj0iI3QtMCIvPjwvZz4KPGcgdHJhbnNmb3JtPSJ0cmFuc2xhdGUoMTY0OSw4NzMpIj48dXNlIHhsaW5rOmhyZWY9IiNyZWN0LTAiLz48L2c+CjxnIHRyYW5zZm9ybT0idHJhbnNsYXRlKDE3NDYsODczKSI+PHVzZSB4bGluazpocmVmPSIjbHQtMCIvPjwvZz4KPGcgdHJhbnNmb3JtPSJ0cmFuc2xhdGUoMjAzNyw4NzMpIj48dXNlIHhsaW5rOmhyZWY9IiNyZWN0LTAiLz48L2c+CjxnIHRyYW5zZm9ybT0idHJhbnNsYXRlKDIyMzEsODczKSI+PHVzZSB4bGluazpocmVmPSIjcmVjdC0wIi8+PC9nPgo8ZyB0cmFuc2Zvcm09InRyYW5zbGF0ZSgyMzI4LDg3MykiPjx1c2UgeGxpbms6aHJlZj0iI2xiLTAiLz48L2c+CjxnIHRyYW5zZm9ybT0idHJhbnNsYXRlKDI0MjUsODczKSI+PHVzZSB4bGluazpocmVmPSIjbl9yYi0wIi8+PC9nPgo8ZyB0cmFuc2Zvcm09InRyYW5zbGF0ZSgyNTIyLDg3MykiPjx1c2UgeGxpbms6aHJlZj0iI3JiLTAiLz48L2c+CjxnIHRyYW5zZm9ybT0idHJhbnNsYXRlKDI2MTksODczKSI+PHVzZSB4bGluazpocmVmPSIjcmVjdC0wIi8+PC9nPgo8ZyB0cmFuc2Zvcm09InRyYW5zbGF0ZSgyNzE2LDg3MykiPjx1c2UgeGxpbms6aHJlZj0iI3JlY3QtMCIvPjwvZz4KPGcgdHJhbnNmb3JtPSJ0cmFuc2xhdGUoMjgxMyw4NzMpIj48dXNlIHhsaW5rOmhyZWY9IiNyZWN0LTAiLz48L2c+CjxnIHRyYW5zZm9ybT0idHJhbnNsYXRlKDI5MTAsODczKSI+PHVzZSB4bGluazpocmVmPSIjcmVjdC0wIi8+PC9nPgo8ZyB0cmFuc2Zvcm09InRyYW5zbGF0ZSgzMDA3LDg3MykiPjx1c2UgeGxpbms6aHJlZj0iI3JlY3QtMCIvPjwvZz4KPGcgdHJhbnNmb3JtPSJ0cmFuc2xhdGUoMzEwNCw4NzMpIj48dXNlIHhsaW5rOmhyZWY9IiNsdC0wIi8+PC9nPgo8ZyB0cmFuc2Zvcm09InRyYW5zbGF0ZSgzMjAxLDg3MykiPjx1c2UgeGxpbms6aHJlZj0iI25fcmItMCIvPjwvZz4KPGcgdHJhbnNmb3JtPSJ0cmFuc2xhdGUoMzI5OCw4NzMpIj48dXNlIHhsaW5rOmhyZWY9IiNyYi0wIi8+PC9nPgo8ZyB0cmFuc2Zvcm09InRyYW5zbGF0ZSgzMzk1LDg3MykiPjx1c2UgeGxpbms6aHJlZj0iI2x0LTAiLz48L2c+CjxnIHRyYW5zZm9ybT0idHJhbnNsYXRlKDM2ODYsODczKSI+PHVzZSB4bGluazpocmVmPSIjcmVjdC0wIi8+PC9nPgo8ZyB0cmFuc2Zvcm09InRyYW5zbGF0ZSgzODgwLDg3MykiPjx1c2UgeGxpbms6aHJlZj0iI2ItMCIvPjwvZz4KPGcgdHJhbnNmb3JtPSJ0cmFuc2xhdGUoMCw5NzApIj48dXNlIHhsaW5rOmhyZWY9IiNydC0wIi8+PC9nPgo8ZyB0cmFuc2Zvcm09InRyYW5zbGF0ZSg5Nyw5NzApIj48dXNlIHhsaW5rOmhyZWY9IiNsLTAiLz48L2c+CjxnIHRyYW5zZm9ybT0idHJhbnNsYXRlKDU4Miw5NzApIj48dXNlIHhsaW5rOmhyZWY9IiNyLTAiLz48L2c+CjxnIHRyYW5zZm9ybT0idHJhbnNsYXRlKDY3OSw5NzApIj48dXNlIHhsaW5rOmhyZWY9IiNyZWN0LTAiLz48L2c+CjxnIHRyYW5zZm9ybT0idHJhbnNsYXRlKDc3Niw5NzApIj48dXNlIHhsaW5rOmhyZWY9IiNyZWN0LTAiLz48L2c+CjxnIHRyYW5zZm9ybT0idHJhbnNsYXRlKDk3MCw5NzApIj48dXNlIHhsaW5rOmhyZWY9IiNydC0wIi8+PC9nPgo8ZyB0cmFuc2Zvcm09InRyYW5zbGF0ZSgxMDY3LDk3MCkiPjx1c2UgeGxpbms6aHJlZj0iI3JlY3QtMCIvPjwvZz4KPGcgdHJhbnNmb3JtPSJ0cmFuc2xhdGUoMTE2NCw5NzApIj48dXNlIHhsaW5rOmhyZWY9IiNsdC0wIi8+PC9nPgo8ZyB0cmFuc2Zvcm09InRyYW5zbGF0ZSgxNDU1LDk3MCkiPjx1c2UgeGxpbms6aHJlZj0iI3ItMCIvPjwvZz4KPGcgdHJhbnNmb3JtPSJ0cmFuc2xhdGUoMTU1Miw5NzApIj48dXNlIHhsaW5rOmhyZWY9IiNyZWN0LTAiLz48L2c+CjxnIHRyYW5zZm9ybT0idHJhbnNsYXRlKDE2NDksOTcwKSI+PHVzZSB4bGluazpocmVmPSIjcmVjdC0wIi8+PC9nPgo8ZyB0cmFuc2Zvcm09InRyYW5zbGF0ZSgxODQzLDk3MCkiPjx1c2UgeGxpbms6aHJlZj0iI2ItMCIvPjwvZz4KPGcgdHJhbnNmb3JtPSJ0cmFuc2xhdGUoMjAzNyw5NzApIj48dXNlIHhsaW5rOmhyZWY9IiNyZWN0LTAiLz48L2c+CjxnIHRyYW5zZm9ybT0idHJhbnNsYXRlKDIyMzEsOTcwKSI+PHVzZSB4bGluazpocmVmPSIjcnQtMCIvPjwvZz4KPGcgdHJhbnNmb3JtPSJ0cmFuc2xhdGUoMjMyOCw5NzApIj48dXNlIHhsaW5rOmhyZWY9IiNyZWN0LTAiLz48L2c+CjxnIHRyYW5zZm9ybT0idHJhbnNsYXRlKDI0MjUsOTcwKSI+PHVzZSB4bGluazpocmVmPSIjcmVjdC0wIi8+PC9nPgo8ZyB0cmFuc2Zvcm09InRyYW5zbGF0ZSgyNTIyLDk3MCkiPjx1c2UgeGxpbms6aHJlZj0iI3JlY3QtMCIvPjwvZz4KPGcgdHJhbnNmb3JtPSJ0cmFuc2xhdGUoMjYxOSw5NzApIj48dXNlIHhsaW5rOmhyZWY9IiNsdC0wIi8+PC9nPgo8ZyB0cmFuc2Zvcm09InRyYW5zbGF0ZSgzMDA3LDk3MCkiPjx1c2UgeGxpbms6aHJlZj0iI3JlY3QtMCIvPjwvZz4KPGcgdHJhbnNmb3JtPSJ0cmFuc2xhdGUoMzEwNCw5NzApIj48dXNlIHhsaW5rOmhyZWY9IiNuX3JiLTAiLz48L2c+CjxnIHRyYW5zZm9ybT0idHJhbnNsYXRlKDMyMDEsOTcwKSI+PHVzZSB4bGluazpocmVmPSIjcmItMCIvPjwvZz4KPGcgdHJhbnNmb3JtPSJ0cmFuc2xhdGUoMzI5OCw5NzApIj48dXNlIHhsaW5rOmhyZWY9IiNsdC0wIi8+PC9nPgo8ZyB0cmFuc2Zvcm09InRyYW5zbGF0ZSgzNDkyLDk3MCkiPjx1c2UgeGxpbms6aHJlZj0iI3JiLTAiLz48L2c+CjxnIHRyYW5zZm9ybT0idHJhbnNsYXRlKDM1ODksOTcwKSI+PHVzZSB4bGluazpocmVmPSIjcmVjdC0wIi8+PC9nPgo8ZyB0cmFuc2Zvcm09InRyYW5zbGF0ZSgzNjg2LDk3MCkiPjx1c2UgeGxpbms6aHJlZj0iI2x0LTAiLz48L2c+CjxnIHRyYW5zZm9ybT0idHJhbnNsYXRlKDM4ODAsOTcwKSI+PHVzZSB4bGluazpocmVmPSIjcmVjdC0wIi8+PC9nPgo8ZyB0cmFuc2Zvcm09InRyYW5zbGF0ZSg0ODUsMTA2NykiPjx1c2UgeGxpbms6aHJlZj0iI2VtcHR5LTAiLz48L2c+CjxnIHRyYW5zZm9ybT0idHJhbnNsYXRlKDc3NiwxMDY3KSI+PHVzZSB4bGluazpocmVmPSIjcmVjdC0wIi8+PC9nPgo8ZyB0cmFuc2Zvcm09InRyYW5zbGF0ZSg4NzMsMTA2NykiPjx1c2UgeGxpbms6aHJlZj0iI2wtMCIvPjwvZz4KPGcgdHJhbnNmb3JtPSJ0cmFuc2xhdGUoMTM1OCwxMDY3KSI+PHVzZSB4bGluazpocmVmPSIjZW1wdHktMCIvPjwvZz4KPGcgdHJhbnNmb3JtPSJ0cmFuc2xhdGUoMTY0OSwxMDY3KSI+PHVzZSB4bGluazpocmVmPSIjcmVjdC0wIi8+PC9nPgo8ZyB0cmFuc2Zvcm09InRyYW5zbGF0ZSgxNzQ2LDEwNjcpIj48dXNlIHhsaW5rOmhyZWY9IiNuX3JiLTAiLz48L2c+CjxnIHRyYW5zZm9ybT0idHJhbnNsYXRlKDE4NDMsMTA2NykiPjx1c2UgeGxpbms6aHJlZj0iI3JlY3QtMCIvPjwvZz4KPGcgdHJhbnNmb3JtPSJ0cmFuc2xhdGUoMjAzNywxMDY3KSI+PHVzZSB4bGluazpocmVmPSIjcnQtMCIvPjwvZz4KPGcgdHJhbnNmb3JtPSJ0cmFuc2xhdGUoMjEzNCwxMDY3KSI+PHVzZSB4bGluazpocmVmPSIjbC0wIi8+PC9nPgo8ZyB0cmFuc2Zvcm09InRyYW5zbGF0ZSgyMzI4LDEwNjcpIj48dXNlIHhsaW5rOmhyZWY9IiNyZWN0LTAiLz48L2c+CjxnIHRyYW5zZm9ybT0idHJhbnNsYXRlKDI1MjIsMTA2NykiPjx1c2UgeGxpbms6aHJlZj0iI3QtMCIvPjwvZz4KPGcgdHJhbnNmb3JtPSJ0cmFuc2xhdGUoMjcxNiwxMDY3KSI+PHVzZSB4bGluazpocmVmPSIjZW1wdHktMCIvPjwvZz4KPGcgdHJhbnNmb3JtPSJ0cmFuc2xhdGUoMjkxMCwxMDY3KSI+PHVzZSB4bGluazpocmVmPSIjci0wIi8+PC9nPgo8ZyB0cmFuc2Zvcm09InRyYW5zbGF0ZSgzMDA3LDEwNjcpIj48dXNlIHhsaW5rOmhyZWY9IiNyZWN0LTAiLz48L2c+CjxnIHRyYW5zZm9ybT0idHJhbnNsYXRlKDMxMDQsMTA2NykiPjx1c2UgeGxpbms6aHJlZj0iI3JlY3QtMCIvPjwvZz4KPGcgdHJhbnNmb3JtPSJ0cmFuc2xhdGUoMzIwMSwxMDY3KSI+PHVzZSB4bGluazpocmVmPSIjcmVjdC0wIi8+PC9nPgo8ZyB0cmFuc2Zvcm09InRyYW5zbGF0ZSgzNDkyLDEwNjcpIj48dXNlIHhsaW5rOmhyZWY9IiNydC0wIi8+PC9nPgo8ZyB0cmFuc2Zvcm09InRyYW5zbGF0ZSgzNTg5LDEwNjcpIj48dXNlIHhsaW5rOmhyZWY9IiNsdC0wIi8+PC9nPgo8ZyB0cmFuc2Zvcm09InRyYW5zbGF0ZSgzODgwLDEwNjcpIj48dXNlIHhsaW5rOmhyZWY9IiNyZWN0LTAiLz48L2c+CjxnIHRyYW5zZm9ybT0idHJhbnNsYXRlKDAsMTE2NCkiPjx1c2UgeGxpbms6aHJlZj0iI3JiLTAiLz48L2c+CjxnIHRyYW5zZm9ybT0idHJhbnNsYXRlKDk3LDExNjQpIj48dXNlIHhsaW5rOmhyZWY9IiNsLTAiLz48L2c+CjxnIHRyYW5zZm9ybT0idHJhbnNsYXRlKDU4MiwxMTY0KSI+PHVzZSB4bGluazpocmVmPSIjci0wIi8+PC9nPgo8ZyB0cmFuc2Zvcm09InRyYW5zbGF0ZSg2NzksMTE2NCkiPjx1c2UgeGxpbms6aHJlZj0iI3JlY3QtMCIvPjwvZz4KPGcgdHJhbnNmb3JtPSJ0cmFuc2xhdGUoNzc2LDExNjQpIj48dXNlIHhsaW5rOmhyZWY9IiNyZWN0LTAiLz48L2c+CjxnIHRyYW5zZm9ybT0idHJhbnNsYXRlKDk3MCwxMTY0KSI+PHVzZSB4bGluazpocmVmPSIjci0wIi8+PC9nPgo8ZyB0cmFuc2Zvcm09InRyYW5zbGF0ZSgxMDY3LDExNjQpIj48dXNlIHhsaW5rOmhyZWY9IiNyZWN0LTAiLz48L2c+CjxnIHRyYW5zZm9ybT0idHJhbnNsYXRlKDExNjQsMTE2NCkiPjx1c2UgeGxpbms6aHJlZj0iI3JlY3QtMCIvPjwvZz4KPGcgdHJhbnNmb3JtPSJ0cmFuc2xhdGUoMTI2MSwxMTY0KSI+PHVzZSB4bGluazpocmVmPSIjbC0wIi8+PC9nPgo8ZyB0cmFuc2Zvcm09InRyYW5zbGF0ZSgxNTUyLDExNjQpIj48dXNlIHhsaW5rOmhyZWY9IiNuX3JiLTAiLz48L2c+CjxnIHRyYW5zZm9ybT0idHJhbnNsYXRlKDE2NDksMTE2NCkiPjx1c2UgeGxpbms6aHJlZj0iI3JlY3QtMCIvPjwvZz4KPGcgdHJhbnNmb3JtPSJ0cmFuc2xhdGUoMTc0NiwxMTY0KSI+PHVzZSB4bGluazpocmVmPSIjcmVjdC0wIi8+PC9nPgo8ZyB0cmFuc2Zvcm09InRyYW5zbGF0ZSgxODQzLDExNjQpIj48dXNlIHhsaW5rOmhyZWY9IiNyZWN0LTAiLz48L2c+CjxnIHRyYW5zZm9ybT0idHJhbnNsYXRlKDIyMzEsMTE2NCkiPjx1c2UgeGxpbms6aHJlZj0iI25fcmItMCIvPjwvZz4KPGcgdHJhbnNmb3JtPSJ0cmFuc2xhdGUoMjMyOCwxMTY0KSI+PHVzZSB4bGluazpocmVmPSIjcmVjdC0wIi8+PC9nPgo8ZyB0cmFuc2Zvcm09InRyYW5zbGF0ZSgyODEzLDExNjQpIj48dXNlIHhsaW5rOmhyZWY9IiNlbXB0eS0wIi8+PC9nPgo8ZyB0cmFuc2Zvcm09InRyYW5zbGF0ZSgzMTA0LDExNjQpIj48dXNlIHhsaW5rOmhyZWY9IiNyZWN0LTAiLz48L2c+CjxnIHRyYW5zZm9ybT0idHJhbnNsYXRlKDMyMDEsMTE2NCkiPjx1c2UgeGxpbms6aHJlZj0iI3JlY3QtMCIvPjwvZz4KPGcgdHJhbnNmb3JtPSJ0cmFuc2xhdGUoMzI5OCwxMTY0KSI+PHVzZSB4bGluazpocmVmPSIjcmVjdC0wIi8+PC9nPgo8ZyB0cmFuc2Zvcm09InRyYW5zbGF0ZSgzMzk1LDExNjQpIj48dXNlIHhsaW5rOmhyZWY9IiNsLTAiLz48L2c+CjxnIHRyYW5zZm9ybT0idHJhbnNsYXRlKDM3ODMsMTE2NCkiPjx1c2UgeGxpbms6aHJlZj0iI25fcmItMCIvPjwvZz4KPGcgdHJhbnNmb3JtPSJ0cmFuc2xhdGUoMzg4MCwxMTY0KSI+PHVzZSB4bGluazpocmVmPSIjcmVjdC0wIi8+PC9nPgo8ZyB0cmFuc2Zvcm09InRyYW5zbGF0ZSgwLDEyNjEpIj48dXNlIHhsaW5rOmhyZWY9IiN0LTAiLz48L2c+CjxnIHRyYW5zZm9ybT0idHJhbnNsYXRlKDc3NiwxMjYxKSI+PHVzZSB4bGluazpocmVmPSIjdC0wIi8+PC9nPgo8ZyB0cmFuc2Zvcm09InRyYW5zbGF0ZSgxMDY3LDEyNjEpIj48dXNlIHhsaW5rOmhyZWY9IiNyZWN0LTAiLz48L2c+CjxnIHRyYW5zZm9ybT0idHJhbnNsYXRlKDEzNTgsMTI2MSkiPjx1c2UgeGxpbms6aHJlZj0iI2VtcHR5LTAiLz48L2c+CjxnIHRyYW5zZm9ybT0idHJhbnNsYXRlKDE1NTIsMTI2MSkiPjx1c2UgeGxpbms6aHJlZj0iI3ItMCIvPjwvZz4KPGcgdHJhbnNmb3JtPSJ0cmFuc2xhdGUoMTY0OSwxMjYxKSI+PHVzZSB4bGluazpocmVmPSIjbHQtMCIvPjwvZz4KPGcgdHJhbnNmb3JtPSJ0cmFuc2xhdGUoMTg0MywxMjYxKSI+PHVzZSB4bGluazpocmVmPSIjcmVjdC0wIi8+PC9nPgo8ZyB0cmFuc2Zvcm09InRyYW5zbGF0ZSgyMDM3LDEyNjEpIj48dXNlIHhsaW5rOmhyZWY9IiNyLTAiLz48L2c+CjxnIHRyYW5zZm9ybT0idHJhbnNsYXRlKDIxMzQsMTI2MSkiPjx1c2UgeGxpbms6aHJlZj0iI3JlY3QtMCIvPjwvZz4KPGcgdHJhbnNmb3JtPSJ0cmFuc2xhdGUoMjIzMSwxMjYxKSI+PHVzZSB4bGluazpocmVmPSIjcmVjdC0wIi8+PC9nPgo8ZyB0cmFuc2Zvcm09InRyYW5zbGF0ZSgyMzI4LDEyNjEpIj48dXNlIHhsaW5rOmhyZWY9IiNyZWN0LTAiLz48L2c+CjxnIHRyYW5zZm9ybT0idHJhbnNsYXRlKDMxMDQsMTI2MSkiPjx1c2UgeGxpbms6aHJlZj0iI3JlY3QtMCIvPjwvZz4KPGcgdHJhbnNmb3JtPSJ0cmFuc2xhdGUoMzIwMSwxMjYxKSI+PHVzZSB4bGluazpocmVmPSIjcmVjdC0wIi8+PC9nPgo8ZyB0cmFuc2Zvcm09InRyYW5zbGF0ZSgzNjg2LDEyNjEpIj48dXNlIHhsaW5rOmhyZWY9IiNyYi0wIi8+PC9nPgo8ZyB0cmFuc2Zvcm09InRyYW5zbGF0ZSgzNzgzLDEyNjEpIj48dXNlIHhsaW5rOmhyZWY9IiNyZWN0LTAiLz48L2c+CjxnIHRyYW5zZm9ybT0idHJhbnNsYXRlKDM4ODAsMTI2MSkiPjx1c2UgeGxpbms6aHJlZj0iI3JlY3QtMCIvPjwvZz4KPGcgdHJhbnNmb3JtPSJ0cmFuc2xhdGUoMzg4LDEzNTgpIj48dXNlIHhsaW5rOmhyZWY9IiNiLTAiLz48L2c+CjxnIHRyYW5zZm9ybT0idHJhbnNsYXRlKDU4MiwxMzU4KSI+PHVzZSB4bGluazpocmVmPSIjZW1wdHktMCIvPjwvZz4KPGcgdHJhbnNmb3JtPSJ0cmFuc2xhdGUoMTA2NywxMzU4KSI+PHVzZSB4bGluazpocmVmPSIjcmVjdC0wIi8+PC9nPgo8ZyB0cmFuc2Zvcm09InRyYW5zbGF0ZSgxMTY0LDEzNTgpIj48dXNlIHhsaW5rOmhyZWY9IiNsLTAiLz48L2c+CjxnIHRyYW5zZm9ybT0idHJhbnNsYXRlKDE0NTUsMTM1OCkiPjx1c2UgeGxpbms6aHJlZj0iI2ItMCIvPjwvZz4KPGcgdHJhbnNmb3JtPSJ0cmFuc2xhdGUoMTc0NiwxMzU4KSI+PHVzZSB4bGluazpocmVmPSIjcmItMCIvPjwvZz4KPGcgdHJhbnNmb3JtPSJ0cmFuc2xhdGUoMTg0MywxMzU4KSI+PHVzZSB4bGluazpocmVmPSIjcmVjdC0wIi8+PC9nPgo8ZyB0cmFuc2Zvcm09InRyYW5zbGF0ZSgyMTM0LDEzNTgpIj48dXNlIHhsaW5rOmhyZWY9IiNyZWN0LTAiLz48L2c+CjxnIHRyYW5zZm9ybT0idHJhbnNsYXRlKDIzMjgsMTM1OCkiPjx1c2UgeGxpbms6aHJlZj0iI3J0LTAiLz48L2c+CjxnIHRyYW5zZm9ybT0idHJhbnNsYXRlKDI0MjUsMTM1OCkiPjx1c2UgeGxpbms6aHJlZj0iI2xiLTAiLz48L2c+CjxnIHRyYW5zZm9ybT0idHJhbnNsYXRlKDI2MTksMTM1OCkiPjx1c2UgeGxpbms6aHJlZj0iI2VtcHR5LTAiLz48L2c+CjxnIHRyYW5zZm9ybT0idHJhbnNsYXRlKDI4MTMsMTM1OCkiPjx1c2UgeGxpbms6aHJlZj0iI3ItMCIvPjwvZz4KPGcgdHJhbnNmb3JtPSJ0cmFuc2xhdGUoMjkxMCwxMzU4KSI+PHVzZSB4bGluazpocmVmPSIjbC0wIi8+PC9nPgo8ZyB0cmFuc2Zvcm09InRyYW5zbGF0ZSgzMDA3LDEzNTgpIj48dXNlIHhsaW5rOmhyZWY9IiNuX3JiLTAiLz48L2c+CjxnIHRyYW5zZm9ybT0idHJhbnNsYXRlKDMxMDQsMTM1OCkiPjx1c2UgeGxpbms6aHJlZj0iI3JlY3QtMCIvPjwvZz4KPGcgdHJhbnNmb3JtPSJ0cmFuc2xhdGUoMzIwMSwxMzU4KSI+PHVzZSB4bGluazpocmVmPSIjcmVjdC0wIi8+PC9nPgo8ZyB0cmFuc2Zvcm09InRyYW5zbGF0ZSgzMjk4LDEzNTgpIj48dXNlIHhsaW5rOmhyZWY9IiNsYi0wIi8+PC9nPgo8ZyB0cmFuc2Zvcm09InRyYW5zbGF0ZSgzNjg2LDEzNTgpIj48dXNlIHhsaW5rOmhyZWY9IiN0LTAiLz48L2c+CjxnIHRyYW5zZm9ybT0idHJhbnNsYXRlKDM4ODAsMTM1OCkiPjx1c2UgeGxpbms6aHJlZj0iI3JlY3QtMCIvPjwvZz4KPGcgdHJhbnNmb3JtPSJ0cmFuc2xhdGUoMzg4LDE0NTUpIj48dXNlIHhsaW5rOmhyZWY9IiN0LTAiLz48L2c+CjxnIHRyYW5zZm9ybT0idHJhbnNsYXRlKDU4MiwxNDU1KSI+PHVzZSB4bGluazpocmVmPSIjbl9yYi0wIi8+PC9nPgo8ZyB0cmFuc2Zvcm09InRyYW5zbGF0ZSg2NzksMTQ1NSkiPjx1c2UgeGxpbms6aHJlZj0iI2ItMCIvPjwvZz4KPGcgdHJhbnNmb3JtPSJ0cmFuc2xhdGUoOTcwLDE0NTUpIj48dXNlIHhsaW5rOmhyZWY9IiNuX3JiLTAiLz48L2c+CjxnIHRyYW5zZm9ybT0idHJhbnNsYXRlKDEwNjcsMTQ1NSkiPjx1c2UgeGxpbms6aHJlZj0iI3JlY3QtMCIvPjwvZz4KPGcgdHJhbnNmb3JtPSJ0cmFuc2xhdGUoMTQ1NSwxNDU1KSI+PHVzZSB4bGluazpocmVmPSIjcnQtMCIvPjwvZz4KPGcgdHJhbnNmb3JtPSJ0cmFuc2xhdGUoMTU1MiwxNDU1KSI+PHVzZSB4bGluazpocmVmPSIjbC0wIi8+PC9nPgo8ZyB0cmFuc2Zvcm09InRyYW5zbGF0ZSgxNzQ2LDE0NTUpIj48dXNlIHhsaW5rOmhyZWY9IiNydC0wIi8+PC9nPgo8ZyB0cmFuc2Zvcm09InRyYW5zbGF0ZSgxODQzLDE0NTUpIj48dXNlIHhsaW5rOmhyZWY9IiNyZWN0LTAiLz48L2c+CjxnIHRyYW5zZm9ybT0idHJhbnNsYXRlKDE5NDAsMTQ1NSkiPjx1c2UgeGxpbms6aHJlZj0iI2xiLTAiLz48L2c+CjxnIHRyYW5zZm9ybT0idHJhbnNsYXRlKDIxMzQsMTQ1NSkiPjx1c2UgeGxpbms6aHJlZj0iI3QtMCIvPjwvZz4KPGcgdHJhbnNmb3JtPSJ0cmFuc2xhdGUoMjQyNSwxNDU1KSI+PHVzZSB4bGluazpocmVmPSIjcmVjdC0wIi8+PC9nPgo8ZyB0cmFuc2Zvcm09InRyYW5zbGF0ZSgzMDA3LDE0NTUpIj48dXNlIHhsaW5rOmhyZWY9IiNyLTAiLz48L2c+CjxnIHRyYW5zZm9ybT0idHJhbnNsYXRlKDMxMDQsMTQ1NSkiPjx1c2UgeGxpbms6aHJlZj0iI3JlY3QtMCIvPjwvZz4KPGcgdHJhbnNmb3JtPSJ0cmFuc2xhdGUoMzIwMSwxNDU1KSI+PHVzZSB4bGluazpocmVmPSIjcmVjdC0wIi8+PC9nPgo8ZyB0cmFuc2Zvcm09InRyYW5zbGF0ZSgzMjk4LDE0NTUpIj48dXNlIHhsaW5rOmhyZWY9IiNyZWN0LTAiLz48L2c+CjxnIHRyYW5zZm9ybT0idHJhbnNsYXRlKDM1ODksMTQ1NSkiPjx1c2UgeGxpbms6aHJlZj0iI2ItMCIvPjwvZz4KPGcgdHJhbnNmb3JtPSJ0cmFuc2xhdGUoMzc4MywxNDU1KSI+PHVzZSB4bGluazpocmVmPSIjci0wIi8+PC9nPgo8ZyB0cmFuc2Zvcm09InRyYW5zbGF0ZSgzODgwLDE0NTUpIj48dXNlIHhsaW5rOmhyZWY9IiNsdC0wIi8+PC9nPgo8ZyB0cmFuc2Zvcm09InRyYW5zbGF0ZSgwLDE1NTIpIj48dXNlIHhsaW5rOmhyZWY9IiNyYi0wIi8+PC9nPgo8ZyB0cmFuc2Zvcm09InRyYW5zbGF0ZSg5NywxNTUyKSI+PHVzZSB4bGluazpocmVmPSIjbGItMCIvPjwvZz4KPGcgdHJhbnNmb3JtPSJ0cmFuc2xhdGUoNDg1LDE1NTIpIj48dXNlIHhsaW5rOmhyZWY9IiNyLTAiLz48L2c+CjxnIHRyYW5zZm9ybT0idHJhbnNsYXRlKDU4MiwxNTUyKSI+PHVzZSB4bGluazpocmVmPSIjcmVjdC0wIi8+PC9nPgo8ZyB0cmFuc2Zvcm09InRyYW5zbGF0ZSg2NzksMTU1MikiPjx1c2UgeGxpbms6aHJlZj0iI3JlY3QtMCIvPjwvZz4KPGcgdHJhbnNmb3JtPSJ0cmFuc2xhdGUoNzc2LDE1NTIpIj48dXNlIHhsaW5rOmhyZWY9IiNyZWN0LTAiLz48L2c+CjxnIHRyYW5zZm9ybT0idHJhbnNsYXRlKDg3MywxNTUyKSI+PHVzZSB4bGluazpocmVmPSIjcmVjdC0wIi8+PC9nPgo8ZyB0cmFuc2Zvcm09InRyYW5zbGF0ZSg5NzAsMTU1MikiPjx1c2UgeGxpbms6aHJlZj0iI3JlY3QtMCIvPjwvZz4KPGcgdHJhbnNmb3JtPSJ0cmFuc2xhdGUoMTA2NywxNTUyKSI+PHVzZSB4bGluazpocmVmPSIjcmVjdC0wIi8+PC9nPgo8ZyB0cmFuc2Zvcm09InRyYW5zbGF0ZSgxMjYxLDE1NTIpIj48dXNlIHhsaW5rOmhyZWY9IiNlbXB0eS0wIi8+PC9nPgo8ZyB0cmFuc2Zvcm09InRyYW5zbGF0ZSgxNjQ5LDE1NTIpIj48dXNlIHhsaW5rOmhyZWY9IiNlbXB0eS0wIi8+PC9nPgo8ZyB0cmFuc2Zvcm09InRyYW5zbGF0ZSgxODQzLDE1NTIpIj48dXNlIHhsaW5rOmhyZWY9IiNyZWN0LTAiLz48L2c+CjxnIHRyYW5zZm9ybT0idHJhbnNsYXRlKDE5NDAsMTU1MikiPjx1c2UgeGxpbms6aHJlZj0iI2x0LTAiLz48L2c+CjxnIHRyYW5zZm9ybT0idHJhbnNsYXRlKDIzMjgsMTU1MikiPjx1c2UgeGxpbms6aHJlZj0iI3JiLTAiLz48L2c+CjxnIHRyYW5zZm9ybT0idHJhbnNsYXRlKDI0MjUsMTU1MikiPjx1c2UgeGxpbms6aHJlZj0iI3JlY3QtMCIvPjwvZz4KPGcgdHJhbnNmb3JtPSJ0cmFuc2xhdGUoMjUyMiwxNTUyKSI+PHVzZSB4bGluazpocmVmPSIjbl9yYi0wIi8+PC9nPgo8ZyB0cmFuc2Zvcm09InRyYW5zbGF0ZSgyNjE5LDE1NTIpIj48dXNlIHhsaW5rOmhyZWY9IiNiLTAiLz48L2c+CjxnIHRyYW5zZm9ybT0idHJhbnNsYXRlKDI4MTMsMTU1MikiPjx1c2UgeGxpbms6aHJlZj0iI2ItMCIvPjwvZz4KPGcgdHJhbnNmb3JtPSJ0cmFuc2xhdGUoMzEwNCwxNTUyKSI+PHVzZSB4bGluazpocmVmPSIjcmVjdC0wIi8+PC9nPgo8ZyB0cmFuc2Zvcm09InRyYW5zbGF0ZSgzMjAxLDE1NTIpIj48dXNlIHhsaW5rOmhyZWY9IiNyZWN0LTAiLz48L2c+CjxnIHRyYW5zZm9ybT0idHJhbnNsYXRlKDMyOTgsMTU1MikiPjx1c2UgeGxpbms6aHJlZj0iI3JlY3QtMCIvPjwvZz4KPGcgdHJhbnNmb3JtPSJ0cmFuc2xhdGUoMzU4OSwxNTUyKSI+PHVzZSB4bGluazpocmVmPSIjdC0wIi8+PC9nPgo8ZyB0cmFuc2Zvcm09InRyYW5zbGF0ZSgwLDE2NDkpIj48dXNlIHhsaW5rOmhyZWY9IiNydC0wIi8+PC9nPgo8ZyB0cmFuc2Zvcm09InRyYW5zbGF0ZSg5NywxNjQ5KSI+PHVzZSB4bGluazpocmVmPSIjcmVjdC0wIi8+PC9nPgo8ZyB0cmFuc2Zvcm09InRyYW5zbGF0ZSgxOTQsMTY0OSkiPjx1c2UgeGxpbms6aHJlZj0iI3JlY3QtMCIvPjwvZz4KPGcgdHJhbnNmb3JtPSJ0cmFuc2xhdGUoMjkxLDE2NDkpIj48dXNlIHhsaW5rOmhyZWY9IiNsYi0wIi8+PC9nPgo8ZyB0cmFuc2Zvcm09InRyYW5zbGF0ZSg2NzksMTY0OSkiPjx1c2UgeGxpbms6aHJlZj0iI3JlY3QtMCIvPjwvZz4KPGcgdHJhbnNmb3JtPSJ0cmFuc2xhdGUoNzc2LDE2NDkpIj48dXNlIHhsaW5rOmhyZWY9IiNyZWN0LTAiLz48L2c+CjxnIHRyYW5zZm9ybT0idHJhbnNsYXRlKDg3MywxNjQ5KSI+PHVzZSB4bGluazpocmVmPSIjcmVjdC0wIi8+PC9nPgo8ZyB0cmFuc2Zvcm09InRyYW5zbGF0ZSg5NzAsMTY0OSkiPjx1c2UgeGxpbms6aHJlZj0iI3JlY3QtMCIvPjwvZz4KPGcgdHJhbnNmb3JtPSJ0cmFuc2xhdGUoMTA2NywxNjQ5KSI+PHVzZSB4bGluazpocmVmPSIjbHQtMCIvPjwvZz4KPGcgdHJhbnNmb3JtPSJ0cmFuc2xhdGUoMTQ1NSwxNjQ5KSI+PHVzZSB4bGluazpocmVmPSIjcmItMCIvPjwvZz4KPGcgdHJhbnNmb3JtPSJ0cmFuc2xhdGUoMTU1MiwxNjQ5KSI+PHVzZSB4bGluazpocmVmPSIjbC0wIi8+PC9nPgo8ZyB0cmFuc2Zvcm09InRyYW5zbGF0ZSgxNzQ2LDE2NDkpIj48dXNlIHhsaW5rOmhyZWY9IiNyYi0wIi8+PC9nPgo8ZyB0cmFuc2Zvcm09InRyYW5zbGF0ZSgxODQzLDE2NDkpIj48dXNlIHhsaW5rOmhyZWY9IiNsdC0wIi8+PC9nPgo8ZyB0cmFuc2Zvcm09InRyYW5zbGF0ZSgyMzI4LDE2NDkpIj48dXNlIHhsaW5rOmhyZWY9IiNydC0wIi8+PC9nPgo8ZyB0cmFuc2Zvcm09InRyYW5zbGF0ZSgyNDI1LDE2NDkpIj48dXNlIHhsaW5rOmhyZWY9IiNyZWN0LTAiLz48L2c+CjxnIHRyYW5zZm9ybT0idHJhbnNsYXRlKDI1MjIsMTY0OSkiPjx1c2UgeGxpbms6aHJlZj0iI3JlY3QtMCIvPjwvZz4KPGcgdHJhbnNmb3JtPSJ0cmFuc2xhdGUoMjYxOSwxNjQ5KSI+PHVzZSB4bGluazpocmVmPSIjcmVjdC0wIi8+PC9nPgo8ZyB0cmFuc2Zvcm09InRyYW5zbGF0ZSgyODEzLDE2NDkpIj48dXNlIHhsaW5rOmhyZWY9IiN0LTAiLz48L2c+CjxnIHRyYW5zZm9ybT0idHJhbnNsYXRlKDMwMDcsMTY0OSkiPjx1c2UgeGxpbms6aHJlZj0iI3JiLTAiLz48L2c+CjxnIHRyYW5zZm9ybT0idHJhbnNsYXRlKDMxMDQsMTY0OSkiPjx1c2UgeGxpbms6aHJlZj0iI3JlY3QtMCIvPjwvZz4KPGcgdHJhbnNmb3JtPSJ0cmFuc2xhdGUoMzIwMSwxNjQ5KSI+PHVzZSB4bGluazpocmVmPSIjcmVjdC0wIi8+PC9nPgo8ZyB0cmFuc2Zvcm09InRyYW5zbGF0ZSgzMjk4LDE2NDkpIj48dXNlIHhsaW5rOmhyZWY9IiNyZWN0LTAiLz48L2c+CjxnIHRyYW5zZm9ybT0idHJhbnNsYXRlKDMzOTUsMTY0OSkiPjx1c2UgeGxpbms6aHJlZj0iI2xiLTAiLz48L2c+CjxnIHRyYW5zZm9ybT0idHJhbnNsYXRlKDM2ODYsMTY0OSkiPjx1c2UgeGxpbms6aHJlZj0iI2ItMCIvPjwvZz4KPGcgdHJhbnNmb3JtPSJ0cmFuc2xhdGUoMzg4MCwxNjQ5KSI+PHVzZSB4bGluazpocmVmPSIjYi0wIi8+PC9nPgo8ZyB0cmFuc2Zvcm09InRyYW5zbGF0ZSgxOTQsMTc0NikiPjx1c2UgeGxpbms6aHJlZj0iI3J0LTAiLz48L2c+CjxnIHRyYW5zZm9ybT0idHJhbnNsYXRlKDI5MSwxNzQ2KSI+PHVzZSB4bGluazpocmVmPSIjbHQtMCIvPjwvZz4KPGcgdHJhbnNmb3JtPSJ0cmFuc2xhdGUoNTgyLDE3NDYpIj48dXNlIHhsaW5rOmhyZWY9IiNyLTAiLz48L2c+CjxnIHRyYW5zZm9ybT0idHJhbnNsYXRlKDY3OSwxNzQ2KSI+PHVzZSB4bGluazpocmVmPSIjcmVjdC0wIi8+PC9nPgo8ZyB0cmFuc2Zvcm09InRyYW5zbGF0ZSg3NzYsMTc0NikiPjx1c2UgeGxpbms6aHJlZj0iI2x0LTAiLz48L2c+CjxnIHRyYW5zZm9ybT0idHJhbnNsYXRlKDk3MCwxNzQ2KSI+PHVzZSB4bGluazpocmVmPSIjdC0wIi8+PC9nPgo8ZyB0cmFuc2Zvcm09InRyYW5zbGF0ZSgxMTY0LDE3NDYpIj48dXNlIHhsaW5rOmhyZWY9IiNlbXB0eS0wIi8+PC9nPgo8ZyB0cmFuc2Zvcm09InRyYW5zbGF0ZSgxNDU1LDE3NDYpIj48dXNlIHhsaW5rOmhyZWY9IiNyZWN0LTAiLz48L2c+CjxnIHRyYW5zZm9ybT0idHJhbnNsYXRlKDE2NDksMTc0NikiPjx1c2UgeGxpbms6aHJlZj0iI25fcmItMCIvPjwvZz4KPGcgdHJhbnNmb3JtPSJ0cmFuc2xhdGUoMTc0NiwxNzQ2KSI+PHVzZSB4bGluazpocmVmPSIjcmVjdC0wIi8+PC9nPgo8ZyB0cmFuc2Zvcm09InRyYW5zbGF0ZSgyMjMxLDE3NDYpIj48dXNlIHhsaW5rOmhyZWY9IiNlbXB0eS0wIi8+PC9nPgo8ZyB0cmFuc2Zvcm09InRyYW5zbGF0ZSgyNDI1LDE3NDYpIj48dXNlIHhsaW5rOmhyZWY9IiNydC0wIi8+PC9nPgo8ZyB0cmFuc2Zvcm09InRyYW5zbGF0ZSgyNTIyLDE3NDYpIj48dXNlIHhsaW5rOmhyZWY9IiNyZWN0LTAiLz48L2c+CjxnIHRyYW5zZm9ybT0idHJhbnNsYXRlKDI2MTksMTc0NikiPjx1c2UgeGxpbms6aHJlZj0iI2x0LTAiLz48L2c+CjxnIHRyYW5zZm9ybT0idHJhbnNsYXRlKDMwMDcsMTc0NikiPjx1c2UgeGxpbms6aHJlZj0iI3JlY3QtMCIvPjwvZz4KPGcgdHJhbnNmb3JtPSJ0cmFuc2xhdGUoMzEwNCwxNzQ2KSI+PHVzZSB4bGluazpocmVmPSIjbHQtMCIvPjwvZz4KPGcgdHJhbnNmb3JtPSJ0cmFuc2xhdGUoMzM5NSwxNzQ2KSI+PHVzZSB4bGluazpocmVmPSIjcnQtMCIvPjwvZz4KPGcgdHJhbnNmb3JtPSJ0cmFuc2xhdGUoMzQ5MiwxNzQ2KSI+PHVzZSB4bGluazpocmVmPSIjbC0wIi8+PC9nPgo8ZyB0cmFuc2Zvcm09InRyYW5zbGF0ZSgzNjg2LDE3NDYpIj48dXNlIHhsaW5rOmhyZWY9IiN0LTAiLz48L2c+CjxnIHRyYW5zZm9ybT0idHJhbnNsYXRlKDM4ODAsMTc0NikiPjx1c2UgeGxpbms6aHJlZj0iI3JlY3QtMCIvPjwvZz4KPGcgdHJhbnNmb3JtPSJ0cmFuc2xhdGUoMzg4LDE4NDMpIj48dXNlIHhsaW5rOmhyZWY9IiNyLTAiLz48L2c+CjxnIHRyYW5zZm9ybT0idHJhbnNsYXRlKDQ4NSwxODQzKSI+PHVzZSB4bGluazpocmVmPSIjbC0wIi8+PC9nPgo8ZyB0cmFuc2Zvcm09InRyYW5zbGF0ZSgxMjYxLDE4NDMpIj48dXNlIHhsaW5rOmhyZWY9IiNiLTAiLz48L2c+CjxnIHRyYW5zZm9ybT0idHJhbnNsYXRlKDE0NTUsMTg0MykiPjx1c2UgeGxpbms6aHJlZj0iI3J0LTAiLz48L2c+CjxnIHRyYW5zZm9ybT0idHJhbnNsYXRlKDE1NTIsMTg0MykiPjx1c2UgeGxpbms6aHJlZj0iI3JlY3QtMCIvPjwvZz4KPGcgdHJhbnNmb3JtPSJ0cmFuc2xhdGUoMTY0OSwxODQzKSI+PHVzZSB4bGluazpocmVmPSIjcmVjdC0wIi8+PC9nPgo8ZyB0cmFuc2Zvcm09InRyYW5zbGF0ZSgxNzQ2LDE4NDMpIj48dXNlIHhsaW5rOmhyZWY9IiNyZWN0LTAiLz48L2c+CjxnIHRyYW5zZm9ybT0idHJhbnNsYXRlKDE5NDAsMTg0MykiPjx1c2UgeGxpbms6aHJlZj0iI25fcmItMCIvPjwvZz4KPGcgdHJhbnNmb3JtPSJ0cmFuc2xhdGUoMjAzNywxODQzKSI+PHVzZSB4bGluazpocmVmPSIjYi0wIi8+PC9nPgo8ZyB0cmFuc2Zvcm09InRyYW5zbGF0ZSgyMzI4LDE4NDMpIj48dXNlIHhsaW5rOmhyZWY9IiNlbXB0eS0wIi8+PC9nPgo8ZyB0cmFuc2Zvcm09InRyYW5zbGF0ZSgyNTIyLDE4NDMpIj48dXNlIHhsaW5rOmhyZWY9IiN0LTAiLz48L2c+CjxnIHRyYW5zZm9ybT0idHJhbnNsYXRlKDI4MTMsMTg0MykiPjx1c2UgeGxpbms6aHJlZj0iI2ItMCIvPjwvZz4KPGcgdHJhbnNmb3JtPSJ0cmFuc2xhdGUoMzAwNywxODQzKSI+PHVzZSB4bGluazpocmVmPSIjcmVjdC0wIi8+PC9nPgo8ZyB0cmFuc2Zvcm09InRyYW5zbGF0ZSgzMjk4LDE4NDMpIj48dXNlIHhsaW5rOmhyZWY9IiNiLTAiLz48L2c+CjxnIHRyYW5zZm9ybT0idHJhbnNsYXRlKDM1ODksMTg0MykiPjx1c2UgeGxpbms6aHJlZj0iI2VtcHR5LTAiLz48L2c+CjxnIHRyYW5zZm9ybT0idHJhbnNsYXRlKDM4ODAsMTg0MykiPjx1c2UgeGxpbms6aHJlZj0iI3JlY3QtMCIvPjwvZz4KPGcgdHJhbnNmb3JtPSJ0cmFuc2xhdGUoMCwxOTQwKSI+PHVzZSB4bGluazpocmVmPSIjYi0wIi8+PC9nPgo8ZyB0cmFuc2Zvcm09InRyYW5zbGF0ZSg1ODIsMTk0MCkiPjx1c2UgeGxpbms6aHJlZj0iI3ItMCIvPjwvZz4KPGcgdHJhbnNmb3JtPSJ0cmFuc2xhdGUoNjc5LDE5NDApIj48dXNlIHhsaW5rOmhyZWY9IiNsLTAiLz48L2c+CjxnIHRyYW5zZm9ybT0idHJhbnNsYXRlKDg3MywxOTQwKSI+PHVzZSB4bGluazpocmVmPSIjci0wIi8+PC9nPgo8ZyB0cmFuc2Zvcm09InRyYW5zbGF0ZSg5NzAsMTk0MCkiPjx1c2UgeGxpbms6aHJlZj0iI3JlY3QtMCIvPjwvZz4KPGcgdHJhbnNmb3JtPSJ0cmFuc2xhdGUoMTA2NywxOTQwKSI+PHVzZSB4bGluazpocmVmPSIjbGItMCIvPjwvZz4KPGcgdHJhbnNmb3JtPSJ0cmFuc2xhdGUoMTE2NCwxOTQwKSI+PHVzZSB4bGluazpocmVmPSIjbl9yYi0wIi8+PC9nPgo8ZyB0cmFuc2Zvcm09InRyYW5zbGF0ZSgxMjYxLDE5NDApIj48dXNlIHhsaW5rOmhyZWY9IiNyZWN0LTAiLz48L2c+CjxnIHRyYW5zZm9ybT0idHJhbnNsYXRlKDE3NDYsMTk0MCkiPjx1c2UgeGxpbms6aHJlZj0iI3QtMCIvPjwvZz4KPGcgdHJhbnNmb3JtPSJ0cmFuc2xhdGUoMTk0MCwxOTQwKSI+PHVzZSB4bGluazpocmVmPSIjci0wIi8+PC9nPgo8ZyB0cmFuc2Zvcm09InRyYW5zbGF0ZSgyMDM3LDE5NDApIj48dXNlIHhsaW5rOmhyZWY9IiNyZWN0LTAiLz48L2c+CjxnIHRyYW5zZm9ybT0idHJhbnNsYXRlKDIyMzEsMTk0MCkiPjx1c2UgeGxpbms6aHJlZj0iI2VtcHR5LTAiLz48L2c+CjxnIHRyYW5zZm9ybT0idHJhbnNsYXRlKDIzMjgsMTk0MCkiPjx1c2UgeGxpbms6aHJlZj0iI25fcmItMCIvPjwvZz4KPGcgdHJhbnNmb3JtPSJ0cmFuc2xhdGUoMjQyNSwxOTQwKSI+PHVzZSB4bGluazpocmVmPSIjYi0wIi8+PC9nPgo8ZyB0cmFuc2Zvcm09InRyYW5zbGF0ZSgyNjE5LDE5NDApIj48dXNlIHhsaW5rOmhyZWY9IiNiLTAiLz48L2c+CjxnIHRyYW5zZm9ybT0idHJhbnNsYXRlKDI4MTMsMTk0MCkiPjx1c2UgeGxpbms6aHJlZj0iI3QtMCIvPjwvZz4KPGcgdHJhbnNmb3JtPSJ0cmFuc2xhdGUoMzAwNywxOTQwKSI+PHVzZSB4bGluazpocmVmPSIjcmVjdC0wIi8+PC9nPgo8ZyB0cmFuc2Zvcm09InRyYW5zbGF0ZSgzMTA0LDE5NDApIj48dXNlIHhsaW5rOmhyZWY9IiNsYi0wIi8+PC9nPgo8ZyB0cmFuc2Zvcm09InRyYW5zbGF0ZSgzMjk4LDE5NDApIj48dXNlIHhsaW5rOmhyZWY9IiNyZWN0LTAiLz48L2c+CjxnIHRyYW5zZm9ybT0idHJhbnNsYXRlKDMzOTUsMTk0MCkiPjx1c2UgeGxpbms6aHJlZj0iI3JlY3QtMCIvPjwvZz4KPGcgdHJhbnNmb3JtPSJ0cmFuc2xhdGUoMzQ5MiwxOTQwKSI+PHVzZSB4bGluazpocmVmPSIjbGItMCIvPjwvZz4KPGcgdHJhbnNmb3JtPSJ0cmFuc2xhdGUoMzg4MCwxOTQwKSI+PHVzZSB4bGluazpocmVmPSIjcmVjdC0wIi8+PC9nPgo8ZyB0cmFuc2Zvcm09InRyYW5zbGF0ZSgwLDIwMzcpIj48dXNlIHhsaW5rOmhyZWY9IiN0LTAiLz48L2c+CjxnIHRyYW5zZm9ybT0idHJhbnNsYXRlKDI5MSwyMDM3KSI+PHVzZSB4bGluazpocmVmPSIjbl9yYi0wIi8+PC9nPgo8ZyB0cmFuc2Zvcm09InRyYW5zbGF0ZSgzODgsMjAzNykiPjx1c2UgeGxpbms6aHJlZj0iI3JiLTAiLz48L2c+CjxnIHRyYW5zZm9ybT0idHJhbnNsYXRlKDQ4NSwyMDM3KSI+PHVzZSB4bGluazpocmVmPSIjbGItMCIvPjwvZz4KPGcgdHJhbnNmb3JtPSJ0cmFuc2xhdGUoNzc2LDIwMzcpIj48dXNlIHhsaW5rOmhyZWY9IiNlbXB0eS0wIi8+PC9nPgo8ZyB0cmFuc2Zvcm09InRyYW5zbGF0ZSg5NzAsMjAzNykiPjx1c2UgeGxpbms6aHJlZj0iI3JlY3QtMCIvPjwvZz4KPGcgdHJhbnNmb3JtPSJ0cmFuc2xhdGUoMTA2NywyMDM3KSI+PHVzZSB4bGluazpocmVmPSIjcmVjdC0wIi8+PC9nPgo8ZyB0cmFuc2Zvcm09InRyYW5zbGF0ZSgxMTY0LDIwMzcpIj48dXNlIHhsaW5rOmhyZWY9IiNyZWN0LTAiLz48L2c+CjxnIHRyYW5zZm9ybT0idHJhbnNsYXRlKDEyNjEsMjAzNykiPjx1c2UgeGxpbms6aHJlZj0iI3JlY3QtMCIvPjwvZz4KPGcgdHJhbnNmb3JtPSJ0cmFuc2xhdGUoMTU1MiwyMDM3KSI+PHVzZSB4bGluazpocmVmPSIjcmItMCIvPjwvZz4KPGcgdHJhbnNmb3JtPSJ0cmFuc2xhdGUoMTY0OSwyMDM3KSI+PHVzZSB4bGluazpocmVmPSIjbC0wIi8+PC9nPgo8ZyB0cmFuc2Zvcm09InRyYW5zbGF0ZSgxODQzLDIwMzcpIj48dXNlIHhsaW5rOmhyZWY9IiNlbXB0eS0wIi8+PC9nPgo8ZyB0cmFuc2Zvcm09InRyYW5zbGF0ZSgyMDM3LDIwMzcpIj48dXNlIHhsaW5rOmhyZWY9IiN0LTAiLz48L2c+CjxnIHRyYW5zZm9ybT0idHJhbnNsYXRlKDIzMjgsMjAzNykiPjx1c2UgeGxpbms6aHJlZj0iI3ItMCIvPjwvZz4KPGcgdHJhbnNmb3JtPSJ0cmFuc2xhdGUoMjQyNSwyMDM3KSI+PHVzZSB4bGluazpocmVmPSIjbHQtMCIvPjwvZz4KPGcgdHJhbnNmb3JtPSJ0cmFuc2xhdGUoMjYxOSwyMDM3KSI+PHVzZSB4bGluazpocmVmPSIjcmVjdC0wIi8+PC9nPgo8ZyB0cmFuc2Zvcm09InRyYW5zbGF0ZSgyOTEwLDIwMzcpIj48dXNlIHhsaW5rOmhyZWY9IiNuX3JiLTAiLz48L2c+CjxnIHRyYW5zZm9ybT0idHJhbnNsYXRlKDMwMDcsMjAzNykiPjx1c2UgeGxpbms6aHJlZj0iI3JlY3QtMCIvPjwvZz4KPGcgdHJhbnNmb3JtPSJ0cmFuc2xhdGUoMzEwNCwyMDM3KSI+PHVzZSB4bGluazpocmVmPSIjbHQtMCIvPjwvZz4KPGcgdHJhbnNmb3JtPSJ0cmFuc2xhdGUoMzI5OCwyMDM3KSI+PHVzZSB4bGluazpocmVmPSIjcmVjdC0wIi8+PC9nPgo8ZyB0cmFuc2Zvcm09InRyYW5zbGF0ZSgzMzk1LDIwMzcpIj48dXNlIHhsaW5rOmhyZWY9IiNyZWN0LTAiLz48L2c+CjxnIHRyYW5zZm9ybT0idHJhbnNsYXRlKDM0OTIsMjAzNykiPjx1c2UgeGxpbms6aHJlZj0iI2x0LTAiLz48L2c+CjxnIHRyYW5zZm9ybT0idHJhbnNsYXRlKDM2ODYsMjAzNykiPjx1c2UgeGxpbms6aHJlZj0iI2ItMCIvPjwvZz4KPGcgdHJhbnNmb3JtPSJ0cmFuc2xhdGUoMzg4MCwyMDM3KSI+PHVzZSB4bGluazpocmVmPSIjcmVjdC0wIi8+PC9nPgo8ZyB0cmFuc2Zvcm09InRyYW5zbGF0ZSgyOTEsMjEzNCkiPjx1c2UgeGxpbms6aHJlZj0iI3I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sYi0wIi8+PC9nPgo8ZyB0cmFuc2Zvcm09InRyYW5zbGF0ZSg4NzMsMjEzNCkiPjx1c2UgeGxpbms6aHJlZj0iI3ItMCIvPjwvZz4KPGcgdHJhbnNmb3JtPSJ0cmFuc2xhdGUoOTcwLDIxMzQpIj48dXNlIHhsaW5rOmhyZWY9IiNyZWN0LTAiLz48L2c+CjxnIHRyYW5zZm9ybT0idHJhbnNsYXRlKDEwNjcsMjEzNCkiPjx1c2UgeGxpbms6aHJlZj0iI3JlY3QtMCIvPjwvZz4KPGcgdHJhbnNmb3JtPSJ0cmFuc2xhdGUoMTI2MSwyMTM0KSI+PHVzZSB4bGluazpocmVmPSIjdC0wIi8+PC9nPgo8ZyB0cmFuc2Zvcm09InRyYW5zbGF0ZSgxNTUyLDIxMzQpIj48dXNlIHhsaW5rOmhyZWY9IiN0LTAiLz48L2c+CjxnIHRyYW5zZm9ybT0idHJhbnNsYXRlKDE3NDYsMjEzNCkiPjx1c2UgeGxpbms6aHJlZj0iI2ItMCIvPjwvZz4KPGcgdHJhbnNmb3JtPSJ0cmFuc2xhdGUoMjEzNCwyMTM0KSI+PHVzZSB4bGluazpocmVmPSIjZW1wdHktMCIvPjwvZz4KPGcgdHJhbnNmb3JtPSJ0cmFuc2xhdGUoMjYxOSwyMTM0KSI+PHVzZSB4bGluazpocmVmPSIjcnQtMCIvPjwvZz4KPGcgdHJhbnNmb3JtPSJ0cmFuc2xhdGUoMjcxNiwyMTM0KSI+PHVzZSB4bGluazpocmVmPSIjbGItMCIvPjwvZz4KPGcgdHJhbnNmb3JtPSJ0cmFuc2xhdGUoMjkxMCwyMTM0KSI+PHVzZSB4bGluazpocmVmPSIjci0wIi8+PC9nPgo8ZyB0cmFuc2Zvcm09InRyYW5zbGF0ZSgzMDA3LDIxMzQpIj48dXNlIHhsaW5rOmhyZWY9IiNyZWN0LTAiLz48L2c+CjxnIHRyYW5zZm9ybT0idHJhbnNsYXRlKDMyOTgsMjEzNCkiPjx1c2UgeGxpbms6aHJlZj0iI3J0LTAiLz48L2c+CjxnIHRyYW5zZm9ybT0idHJhbnNsYXRlKDMzOTUsMjEzNCkiPjx1c2UgeGxpbms6aHJlZj0iI3JlY3QtMCIvPjwvZz4KPGcgdHJhbnNmb3JtPSJ0cmFuc2xhdGUoMzY4NiwyMTM0KSI+PHVzZSB4bGluazpocmVmPSIjdC0wIi8+PC9nPgo8ZyB0cmFuc2Zvcm09InRyYW5zbGF0ZSgzNzgzLDIxMzQpIj48dXNlIHhsaW5rOmhyZWY9IiNuX3JiLTAiLz48L2c+CjxnIHRyYW5zZm9ybT0idHJhbnNsYXRlKDM4ODAsMjEzNCkiPjx1c2UgeGxpbms6aHJlZj0iI3JlY3QtMCIvPjwvZz4KPGcgdHJhbnNmb3JtPSJ0cmFuc2xhdGUoNDg1LDIyMzEpIj48dXNlIHhsaW5rOmhyZWY9IiN0LTAiLz48L2c+CjxnIHRyYW5zZm9ybT0idHJhbnNsYXRlKDY3OSwyMjMxKSI+PHVzZSB4bGluazpocmVmPSIjcmVjdC0wIi8+PC9nPgo8ZyB0cmFuc2Zvcm09InRyYW5zbGF0ZSg3NzYsMjIzMSkiPjx1c2UgeGxpbms6aHJlZj0iI2wtMCIvPjwvZz4KPGcgdHJhbnNmb3JtPSJ0cmFuc2xhdGUoMTA2NywyMjMxKSI+PHVzZSB4bGluazpocmVmPSIjdC0wIi8+PC9nPgo8ZyB0cmFuc2Zvcm09InRyYW5zbGF0ZSgxNDU1LDIyMzEpIj48dXNlIHhsaW5rOmhyZWY9IiNiLTAiLz48L2c+CjxnIHRyYW5zZm9ybT0idHJhbnNsYXRlKDE3NDYsMjIzMSkiPjx1c2UgeGxpbms6aHJlZj0iI3QtMCIvPjwvZz4KPGcgdHJhbnNmb3JtPSJ0cmFuc2xhdGUoMjIzMSwyMjMxKSI+PHVzZSB4bGluazpocmVmPSIjci0wIi8+PC9nPgo8ZyB0cmFuc2Zvcm09InRyYW5zbGF0ZSgyMzI4LDIyMzEpIj48dXNlIHhsaW5rOmhyZWY9IiNsYi0wIi8+PC9nPgo8ZyB0cmFuc2Zvcm09InRyYW5zbGF0ZSgyNzE2LDIyMzEpIj48dXNlIHhsaW5rOmhyZWY9IiNyZWN0LTAiLz48L2c+CjxnIHRyYW5zZm9ybT0idHJhbnNsYXRlKDMwMDcsMjIzMSkiPjx1c2UgeGxpbms6aHJlZj0iI3J0LTAiLz48L2c+CjxnIHRyYW5zZm9ybT0idHJhbnNsYXRlKDMxMDQsMjIzMSkiPjx1c2UgeGxpbms6aHJlZj0iI2xiLTAiLz48L2c+CjxnIHRyYW5zZm9ybT0idHJhbnNsYXRlKDMzOTUsMjIzMSkiPjx1c2UgeGxpbms6aHJlZj0iI3JlY3QtMCIvPjwvZz4KPGcgdHJhbnNmb3JtPSJ0cmFuc2xhdGUoMzQ5MiwyMjMxKSI+PHVzZSB4bGluazpocmVmPSIjcmVjdC0wIi8+PC9nPgo8ZyB0cmFuc2Zvcm09InRyYW5zbGF0ZSgzNTg5LDIyMzEpIj48dXNlIHhsaW5rOmhyZWY9IiNsLTAiLz48L2c+CjxnIHRyYW5zZm9ybT0idHJhbnNsYXRlKDM3ODMsMjIzMSkiPjx1c2UgeGxpbms6aHJlZj0iI3ItMCIvPjwvZz4KPGcgdHJhbnNmb3JtPSJ0cmFuc2xhdGUoMzg4MCwyMjMxKSI+PHVzZSB4bGluazpocmVmPSIjbHQtMCIvPjwvZz4KPGcgdHJhbnNmb3JtPSJ0cmFuc2xhdGUoMCwyMzI4KSI+PHVzZSB4bGluazpocmVmPSIjZW1wdHktMCIvPjwvZz4KPGcgdHJhbnNmb3JtPSJ0cmFuc2xhdGUoMTk0LDIzMjgpIj48dXNlIHhsaW5rOmhyZWY9IiNyLTAiLz48L2c+CjxnIHRyYW5zZm9ybT0idHJhbnNsYXRlKDI5MSwyMzI4KSI+PHVzZSB4bGluazpocmVmPSIjbC0wIi8+PC9nPgo8ZyB0cmFuc2Zvcm09InRyYW5zbGF0ZSg1ODIsMjMyOCkiPjx1c2UgeGxpbms6aHJlZj0iI3ItMCIvPjwvZz4KPGcgdHJhbnNmb3JtPSJ0cmFuc2xhdGUoNjc5LDIzMjgpIj48dXNlIHhsaW5rOmhyZWY9IiNyZWN0LTAiLz48L2c+CjxnIHRyYW5zZm9ybT0idHJhbnNsYXRlKDg3MywyMzI4KSI+PHVzZSB4bGluazpocmVmPSIjZW1wdHktMCIvPjwvZz4KPGcgdHJhbnNmb3JtPSJ0cmFuc2xhdGUoMTQ1NSwyMzI4KSI+PHVzZSB4bGluazpocmVmPSIjcnQtMCIvPjwvZz4KPGcgdHJhbnNmb3JtPSJ0cmFuc2xhdGUoMTU1MiwyMzI4KSI+PHVzZSB4bGluazpocmVmPSIjcmVjdC0wIi8+PC9nPgo8ZyB0cmFuc2Zvcm09InRyYW5zbGF0ZSgxNjQ5LDIzMjgpIj48dXNlIHhsaW5rOmhyZWY9IiNsYi0wIi8+PC9nPgo8ZyB0cmFuc2Zvcm09InRyYW5zbGF0ZSgxOTQwLDIzMjgpIj48dXNlIHhsaW5rOmhyZWY9IiNiLTAiLz48L2c+CjxnIHRyYW5zZm9ybT0idHJhbnNsYXRlKDIxMzQsMjMyOCkiPjx1c2UgeGxpbms6aHJlZj0iI2VtcHR5LTAiLz48L2c+CjxnIHRyYW5zZm9ybT0idHJhbnNsYXRlKDIzMjgsMjMyOCkiPjx1c2UgeGxpbms6aHJlZj0iI3JlY3QtMCIvPjwvZz4KPGcgdHJhbnNmb3JtPSJ0cmFuc2xhdGUoMjQyNSwyMzI4KSI+PHVzZSB4bGluazpocmVmPSIjbC0wIi8+PC9nPgo8ZyB0cmFuc2Zvcm09InRyYW5zbGF0ZSgyNTIyLDIzMjgpIj48dXNlIHhsaW5rOmhyZWY9IiNuX3JiLTAiLz48L2c+CjxnIHRyYW5zZm9ybT0idHJhbnNsYXRlKDI2MTksMjMyOCkiPjx1c2UgeGxpbms6aHJlZj0iI3JiLTAiLz48L2c+CjxnIHRyYW5zZm9ybT0idHJhbnNsYXRlKDI3MTYsMjMyOCkiPjx1c2UgeGxpbms6aHJlZj0iI3JlY3QtMCIvPjwvZz4KPGcgdHJhbnNmb3JtPSJ0cmFuc2xhdGUoMzEwNCwyMzI4KSI+PHVzZSB4bGluazpocmVmPSIjcnQtMCIvPjwvZz4KPGcgdHJhbnNmb3JtPSJ0cmFuc2xhdGUoMzIwMSwyMzI4KSI+PHVzZSB4bGluazpocmVmPSIjcmVjdC0wIi8+PC9nPgo8ZyB0cmFuc2Zvcm09InRyYW5zbGF0ZSgzMjk4LDIzMjgpIj48dXNlIHhsaW5rOmhyZWY9IiNyZWN0LTAiLz48L2c+CjxnIHRyYW5zZm9ybT0idHJhbnNsYXRlKDMzOTUsMjMyOCkiPjx1c2UgeGxpbms6aHJlZj0iI3JlY3QtMCIvPjwvZz4KPGcgdHJhbnNmb3JtPSJ0cmFuc2xhdGUoMzY4NiwyMzI4KSI+PHVzZSB4bGluazpocmVmPSIjZW1wdHktMCIvPjwvZz4KPGcgdHJhbnNmb3JtPSJ0cmFuc2xhdGUoMzg4LDI0MjUpIj48dXNlIHhsaW5rOmhyZWY9IiNlbXB0eS0wIi8+PC9nPgo8ZyB0cmFuc2Zvcm09InRyYW5zbGF0ZSg2NzksMjQyNSkiPjx1c2UgeGxpbms6aHJlZj0iI3J0LTAiLz48L2c+CjxnIHRyYW5zZm9ybT0idHJhbnNsYXRlKDc3NiwyNDI1KSI+PHVzZSB4bGluazpocmVmPSIjbC0wIi8+PC9nPgo8ZyB0cmFuc2Zvcm09InRyYW5zbGF0ZSg5NzAsMjQyNSkiPjx1c2UgeGxpbms6aHJlZj0iI3ItMCIvPjwvZz4KPGcgdHJhbnNmb3JtPSJ0cmFuc2xhdGUoMTA2NywyNDI1KSI+PHVzZSB4bGluazpocmVmPSIjbGItMCIvPjwvZz4KPGcgdHJhbnNmb3JtPSJ0cmFuc2xhdGUoMTM1OCwyNDI1KSI+PHVzZSB4bGluazpocmVmPSIjYi0wIi8+PC9nPgo8ZyB0cmFuc2Zvcm09InRyYW5zbGF0ZSgxNjQ5LDI0MjUpIj48dXNlIHhsaW5rOmhyZWY9IiNydC0wIi8+PC9nPgo8ZyB0cmFuc2Zvcm09InRyYW5zbGF0ZSgxNzQ2LDI0MjUpIj48dXNlIHhsaW5rOmhyZWY9IiNsLTAiLz48L2c+CjxnIHRyYW5zZm9ybT0idHJhbnNsYXRlKDE5NDAsMjQyNSkiPjx1c2UgeGxpbms6aHJlZj0iI3QtMCIvPjwvZz4KPGcgdHJhbnNmb3JtPSJ0cmFuc2xhdGUoMjIzMSwyNDI1KSI+PHVzZSB4bGluazpocmVmPSIjci0wIi8+PC9nPgo8ZyB0cmFuc2Zvcm09InRyYW5zbGF0ZSgyMzI4LDI0MjUpIj48dXNlIHhsaW5rOmhyZWY9IiNsdC0wIi8+PC9nPgo8ZyB0cmFuc2Zvcm09InRyYW5zbGF0ZSgyNTIyLDI0MjUpIj48dXNlIHhsaW5rOmhyZWY9IiNyLTAiLz48L2c+CjxnIHRyYW5zZm9ybT0idHJhbnNsYXRlKDI2MTksMjQyNSkiPjx1c2UgeGxpbms6aHJlZj0iI3JlY3QtMCIvPjwvZz4KPGcgdHJhbnNmb3JtPSJ0cmFuc2xhdGUoMjcxNiwyNDI1KSI+PHVzZSB4bGluazpocmVmPSIjcmVjdC0wIi8+PC9nPgo8ZyB0cmFuc2Zvcm09InRyYW5zbGF0ZSgyOTEwLDI0MjUpIj48dXNlIHhsaW5rOmhyZWY9IiNuX3JiLTAiLz48L2c+CjxnIHRyYW5zZm9ybT0idHJhbnNsYXRlKDMwMDcsMjQyNSkiPjx1c2UgeGxpbms6aHJlZj0iI2ItMCIvPjwvZz4KPGcgdHJhbnNmb3JtPSJ0cmFuc2xhdGUoMzIwMSwyNDI1KSI+PHVzZSB4bGluazpocmVmPSIjcnQtMCIvPjwvZz4KPGcgdHJhbnNmb3JtPSJ0cmFuc2xhdGUoMzI5OCwyNDI1KSI+PHVzZSB4bGluazpocmVmPSIjcmVjdC0wIi8+PC9nPgo8ZyB0cmFuc2Zvcm09InRyYW5zbGF0ZSgzMzk1LDI0MjUpIj48dXNlIHhsaW5rOmhyZWY9IiNyZWN0LTAiLz48L2c+CjxnIHRyYW5zZm9ybT0idHJhbnNsYXRlKDM1ODksMjQyNSkiPjx1c2UgeGxpbms6aHJlZj0iI2ItMCIvPjwvZz4KPGcgdHJhbnNmb3JtPSJ0cmFuc2xhdGUoMzc4MywyNDI1KSI+PHVzZSB4bGluazpocmVmPSIjZW1wdHktMCIvPjwvZz4KPGcgdHJhbnNmb3JtPSJ0cmFuc2xhdGUoMCwyNTIyKSI+PHVzZSB4bGluazpocmVmPSIjZW1wdHktMCIvPjwvZz4KPGcgdHJhbnNmb3JtPSJ0cmFuc2xhdGUoMzg4LDI1MjIpIj48dXNlIHhsaW5rOmhyZWY9IiNuX3JiLTAiLz48L2c+CjxnIHRyYW5zZm9ybT0idHJhbnNsYXRlKDQ4NSwyNTIyKSI+PHVzZSB4bGluazpocmVmPSIjcmItMCIvPjwvZz4KPGcgdHJhbnNmb3JtPSJ0cmFuc2xhdGUoNTgyLDI1MjIpIj48dXNlIHhsaW5rOmhyZWY9IiNsLTAiLz48L2c+CjxnIHRyYW5zZm9ybT0idHJhbnNsYXRlKDEwNjcsMjUyMikiPjx1c2UgeGxpbms6aHJlZj0iI3J0LTAiLz48L2c+CjxnIHRyYW5zZm9ybT0idHJhbnNsYXRlKDExNjQsMjUyMikiPjx1c2UgeGxpbms6aHJlZj0iI2xiLTAiLz48L2c+CjxnIHRyYW5zZm9ybT0idHJhbnNsYXRlKDEzNTgsMjUyMikiPjx1c2UgeGxpbms6aHJlZj0iI3J0LTAiLz48L2c+CjxnIHRyYW5zZm9ybT0idHJhbnNsYXRlKDE0NTUsMjUyMikiPjx1c2UgeGxpbms6aHJlZj0iI2xiLTAiLz48L2c+CjxnIHRyYW5zZm9ybT0idHJhbnNsYXRlKDI2MTksMjUyMikiPjx1c2UgeGxpbms6aHJlZj0iI3J0LTAiLz48L2c+CjxnIHRyYW5zZm9ybT0idHJhbnNsYXRlKDI3MTYsMjUyMikiPjx1c2UgeGxpbms6aHJlZj0iI2x0LTAiLz48L2c+CjxnIHRyYW5zZm9ybT0idHJhbnNsYXRlKDI5MTAsMjUyMikiPjx1c2UgeGxpbms6aHJlZj0iI3ItMCIvPjwvZz4KPGcgdHJhbnNmb3JtPSJ0cmFuc2xhdGUoMzAwNywyNTIyKSI+PHVzZSB4bGluazpocmVmPSIjcmVjdC0wIi8+PC9nPgo8ZyB0cmFuc2Zvcm09InRyYW5zbGF0ZSgzMzk1LDI1MjIpIj48dXNlIHhsaW5rOmhyZWY9IiN0LTAiLz48L2c+CjxnIHRyYW5zZm9ybT0idHJhbnNsYXRlKDM1ODksMjUyMikiPjx1c2UgeGxpbms6aHJlZj0iI3JlY3QtMCIvPjwvZz4KPGcgdHJhbnNmb3JtPSJ0cmFuc2xhdGUoMzY4NiwyNTIyKSI+PHVzZSB4bGluazpocmVmPSIjbC0wIi8+PC9nPgo8ZyB0cmFuc2Zvcm09InRyYW5zbGF0ZSgzODgwLDI1MjIpIj48dXNlIHhsaW5rOmhyZWY9IiNlbXB0eS0wIi8+PC9nPgo8ZyB0cmFuc2Zvcm09InRyYW5zbGF0ZSg5NywyNjE5KSI+PHVzZSB4bGluazpocmVmPSIjZW1wdHktMCIvPjwvZz4KPGcgdHJhbnNmb3JtPSJ0cmFuc2xhdGUoMzg4LDI2MTkpIj48dXNlIHhsaW5rOmhyZWY9IiNyYi0wIi8+PC9nPgo8ZyB0cmFuc2Zvcm09InRyYW5zbGF0ZSg0ODUsMjYxOSkiPjx1c2UgeGxpbms6aHJlZj0iI3JlY3QtMCIvPjwvZz4KPGcgdHJhbnNmb3JtPSJ0cmFuc2xhdGUoNTgyLDI2MTkpIj48dXNlIHhsaW5rOmhyZWY9IiNuX3JiLTAiLz48L2c+CjxnIHRyYW5zZm9ybT0idHJhbnNsYXRlKDY3OSwyNjE5KSI+PHVzZSB4bGluazpocmVmPSIjYi0wIi8+PC9nPgo8ZyB0cmFuc2Zvcm09InRyYW5zbGF0ZSg5NzAsMjYxOSkiPjx1c2UgeGxpbms6aHJlZj0iI2ItMCIvPjwvZz4KPGcgdHJhbnNmb3JtPSJ0cmFuc2xhdGUoMTE2NCwyNjE5KSI+PHVzZSB4bGluazpocmVmPSIjdC0wIi8+PC9nPgo8ZyB0cmFuc2Zvcm09InRyYW5zbGF0ZSgxNDU1LDI2MTkpIj48dXNlIHhsaW5rOmhyZWY9IiNyZWN0LTAiLz48L2c+CjxnIHRyYW5zZm9ybT0idHJhbnNsYXRlKDE1NTIsMjYxOSkiPjx1c2UgeGxpbms6aHJlZj0iI2xiLTAiLz48L2c+CjxnIHRyYW5zZm9ybT0idHJhbnNsYXRlKDE2NDksMjYxOSkiPjx1c2UgeGxpbms6aHJlZj0iI25fcmItMCIvPjwvZz4KPGcgdHJhbnNmb3JtPSJ0cmFuc2xhdGUoMTc0NiwyNjE5KSI+PHVzZSB4bGluazpocmVmPSIjYi0wIi8+PC9nPgo8ZyB0cmFuc2Zvcm09InRyYW5zbGF0ZSgyMDM3LDI2MTkpIj48dXNlIHhsaW5rOmhyZWY9IiNuX3JiLTAiLz48L2c+CjxnIHRyYW5zZm9ybT0idHJhbnNsYXRlKDIxMzQsMjYxOSkiPjx1c2UgeGxpbms6aHJlZj0iI3JiLTAiLz48L2c+CjxnIHRyYW5zZm9ybT0idHJhbnNsYXRlKDIyMzEsMjYxOSkiPjx1c2UgeGxpbms6aHJlZj0iI2xiLTAiLz48L2c+CjxnIHRyYW5zZm9ybT0idHJhbnNsYXRlKDI0MjUsMjYxOSkiPjx1c2UgeGxpbms6aHJlZj0iI2ItMCIvPjwvZz4KPGcgdHJhbnNmb3JtPSJ0cmFuc2xhdGUoMzAwNywyNjE5KSI+PHVzZSB4bGluazpocmVmPSIjcnQtMCIvPjwvZz4KPGcgdHJhbnNmb3JtPSJ0cmFuc2xhdGUoMzEwNCwyNjE5KSI+PHVzZSB4bGluazpocmVmPSIjbC0wIi8+PC9nPgo8ZyB0cmFuc2Zvcm09InRyYW5zbGF0ZSgzMjk4LDI2MTkpIj48dXNlIHhsaW5rOmhyZWY9IiNlbXB0eS0wIi8+PC9nPgo8ZyB0cmFuc2Zvcm09InRyYW5zbGF0ZSgzNTg5LDI2MTkpIj48dXNlIHhsaW5rOmhyZWY9IiN0LTAiLz48L2c+CjxnIHRyYW5zZm9ybT0idHJhbnNsYXRlKDM3ODMsMjYxOSkiPjx1c2UgeGxpbms6aHJlZj0iI2ItMCIvPjwvZz4KPGcgdHJhbnNmb3JtPSJ0cmFuc2xhdGUoOTcsMjcxNikiPjx1c2UgeGxpbms6aHJlZj0iI25fcmItMCIvPjwvZz4KPGcgdHJhbnNmb3JtPSJ0cmFuc2xhdGUoMTk0LDI3MTYpIj48dXNlIHhsaW5rOmhyZWY9IiNiLTAiLz48L2c+CjxnIHRyYW5zZm9ybT0idHJhbnNsYXRlKDI5MSwyNzE2KSI+PHVzZSB4bGluazpocmVmPSIjbl9yYi0wIi8+PC9nPgo8ZyB0cmFuc2Zvcm09InRyYW5zbGF0ZSgzODgsMjcxNikiPjx1c2UgeGxpbms6aHJlZj0iI3JlY3QtMCIvPjwvZz4KPGcgdHJhbnNmb3JtPSJ0cmFuc2xhdGUoNDg1LDI3MTYpIj48dXNlIHhsaW5rOmhyZWY9IiNyZWN0LTAiLz48L2c+CjxnIHRyYW5zZm9ybT0idHJhbnNsYXRlKDU4MiwyNzE2KSI+PHVzZSB4bGluazpocmVmPSIjcmVjdC0wIi8+PC9nPgo8ZyB0cmFuc2Zvcm09InRyYW5zbGF0ZSg2NzksMjcxNikiPjx1c2UgeGxpbms6aHJlZj0iI3JlY3QtMCIvPjwvZz4KPGcgdHJhbnNmb3JtPSJ0cmFuc2xhdGUoNzc2LDI3MTYpIj48dXNlIHhsaW5rOmhyZWY9IiNsYi0wIi8+PC9nPgo8ZyB0cmFuc2Zvcm09InRyYW5zbGF0ZSg5NzAsMjcxNikiPjx1c2UgeGxpbms6aHJlZj0iI3QtMCIvPjwvZz4KPGcgdHJhbnNmb3JtPSJ0cmFuc2xhdGUoMTI2MSwyNzE2KSI+PHVzZSB4bGluazpocmVmPSIjZW1wdHktMCIvPjwvZz4KPGcgdHJhbnNmb3JtPSJ0cmFuc2xhdGUoMTQ1NSwyNzE2KSI+PHVzZSB4bGluazpocmVmPSIjcnQtMCIvPjwvZz4KPGcgdHJhbnNmb3JtPSJ0cmFuc2xhdGUoMTU1MiwyNzE2KSI+PHVzZSB4bGluazpocmVmPSIjcmVjdC0wIi8+PC9nPgo8ZyB0cmFuc2Zvcm09InRyYW5zbGF0ZSgxNjQ5LDI3MTYpIj48dXNlIHhsaW5rOmhyZWY9IiNyZWN0LTAiLz48L2c+CjxnIHRyYW5zZm9ybT0idHJhbnNsYXRlKDE3NDYsMjcxNikiPjx1c2UgeGxpbms6aHJlZj0iI3JlY3QtMCIvPjwvZz4KPGcgdHJhbnNmb3JtPSJ0cmFuc2xhdGUoMTg0MywyNzE2KSI+PHVzZSB4bGluazpocmVmPSIjbC0wIi8+PC9nPgo8ZyB0cmFuc2Zvcm09InRyYW5zbGF0ZSgyMDM3LDI3MTYpIj48dXNlIHhsaW5rOmhyZWY9IiNyYi0wIi8+PC9nPgo8ZyB0cmFuc2Zvcm09InRyYW5zbGF0ZSgyMTM0LDI3MTYpIj48dXNlIHhsaW5rOmhyZWY9IiNyZWN0LTAiLz48L2c+CjxnIHRyYW5zZm9ybT0idHJhbnNsYXRlKDIyMzEsMjcxNikiPjx1c2UgeGxpbms6aHJlZj0iI3JlY3QtMCIvPjwvZz4KPGcgdHJhbnNmb3JtPSJ0cmFuc2xhdGUoMjQyNSwyNzE2KSI+PHVzZSB4bGluazpocmVmPSIjdC0wIi8+PC9nPgo8ZyB0cmFuc2Zvcm09InRyYW5zbGF0ZSgyNjE5LDI3MTYpIj48dXNlIHhsaW5rOmhyZWY9IiNyLTAiLz48L2c+CjxnIHRyYW5zZm9ybT0idHJhbnNsYXRlKDI3MTYsMjcxNikiPjx1c2UgeGxpbms6aHJlZj0iI3JlY3QtMCIvPjwvZz4KPGcgdHJhbnNmb3JtPSJ0cmFuc2xhdGUoMjgxMywyNzE2KSI+PHVzZSB4bGluazpocmVmPSIjbC0wIi8+PC9nPgo8ZyB0cmFuc2Zvcm09InRyYW5zbGF0ZSgzNjg2LDI3MTYpIj48dXNlIHhsaW5rOmhyZWY9IiNuX3JiLTAiLz48L2c+CjxnIHRyYW5zZm9ybT0idHJhbnNsYXRlKDM3ODMsMjcxNikiPjx1c2UgeGxpbms6aHJlZj0iI3JlY3QtMCIvPjwvZz4KPGcgdHJhbnNmb3JtPSJ0cmFuc2xhdGUoMzg4MCwyNzE2KSI+PHVzZSB4bGluazpocmVmPSIjbGItMCIvPjwvZz4KPGcgdHJhbnNmb3JtPSJ0cmFuc2xhdGUoMCwyODEzKSI+PHVzZSB4bGluazpocmVmPSIjbl9yYi0wIi8+PC9nPgo8ZyB0cmFuc2Zvcm09InRyYW5zbGF0ZSg5NywyODEzKSI+PHVzZSB4bGluazpocmVmPSIjcmItMCIvPjwvZz4KPGcgdHJhbnNmb3JtPSJ0cmFuc2xhdGUoMTk0LDI4MTMpIj48dXNlIHhsaW5rOmhyZWY9IiNyZWN0LTAiLz48L2c+CjxnIHRyYW5zZm9ybT0idHJhbnNsYXRlKDI5MSwyODEzKSI+PHVzZSB4bGluazpocmVmPSIjcmVjdC0wIi8+PC9nPgo8ZyB0cmFuc2Zvcm09InRyYW5zbGF0ZSgzODgsMjgxMykiPjx1c2UgeGxpbms6aHJlZj0iI3JlY3QtMCIvPjwvZz4KPGcgdHJhbnNmb3JtPSJ0cmFuc2xhdGUoNjc5LDI4MTMpIj48dXNlIHhsaW5rOmhyZWY9IiNyZWN0LTAiLz48L2c+CjxnIHRyYW5zZm9ybT0idHJhbnNsYXRlKDc3NiwyODEzKSI+PHVzZSB4bGluazpocmVmPSIjbHQtMCIvPjwvZz4KPGcgdHJhbnNmb3JtPSJ0cmFuc2xhdGUoMTA2NywyODEzKSI+PHVzZSB4bGluazpocmVmPSIjci0wIi8+PC9nPgo8ZyB0cmFuc2Zvcm09InRyYW5zbGF0ZSgxMTY0LDI4MTMpIj48dXNlIHhsaW5rOmhyZWY9IiNsYi0wIi8+PC9nPgo8ZyB0cmFuc2Zvcm09InRyYW5zbGF0ZSgxNTUyLDI4MTMpIj48dXNlIHhsaW5rOmhyZWY9IiN0LTAiLz48L2c+CjxnIHRyYW5zZm9ybT0idHJhbnNsYXRlKDE3NDYsMjgxMykiPjx1c2UgeGxpbms6aHJlZj0iI3JlY3QtMCIvPjwvZz4KPGcgdHJhbnNmb3JtPSJ0cmFuc2xhdGUoMjAzNywyODEzKSI+PHVzZSB4bGluazpocmVmPSIjcmVjdC0wIi8+PC9nPgo8ZyB0cmFuc2Zvcm09InRyYW5zbGF0ZSgyMjMxLDI4MTMpIj48dXNlIHhsaW5rOmhyZWY9IiN0LTAiLz48L2c+CjxnIHRyYW5zZm9ybT0idHJhbnNsYXRlKDI1MjIsMjgxMykiPjx1c2UgeGxpbms6aHJlZj0iI2VtcHR5LTAiLz48L2c+CjxnIHRyYW5zZm9ybT0idHJhbnNsYXRlKDI3MTYsMjgxMykiPjx1c2UgeGxpbms6aHJlZj0iI3JlY3QtMCIvPjwvZz4KPGcgdHJhbnNmb3JtPSJ0cmFuc2xhdGUoMjkxMCwyODEzKSI+PHVzZSB4bGluazpocmVmPSIjZW1wdHktMCIvPjwvZz4KPGcgdHJhbnNmb3JtPSJ0cmFuc2xhdGUoMzM5NSwyODEzKSI+PHVzZSB4bGluazpocmVmPSIjZW1wdHktMCIvPjwvZz4KPGcgdHJhbnNmb3JtPSJ0cmFuc2xhdGUoMzQ5MiwyODEzKSI+PHVzZSB4bGluazpocmVmPSIjbl9yYi0wIi8+PC9nPgo8ZyB0cmFuc2Zvcm09InRyYW5zbGF0ZSgzNTg5LDI4MTMpIj48dXNlIHhsaW5rOmhyZWY9IiNyYi0wIi8+PC9nPgo8ZyB0cmFuc2Zvcm09InRyYW5zbGF0ZSgzNjg2LDI4MTMpIj48dXNlIHhsaW5rOmhyZWY9IiNyZWN0LTAiLz48L2c+CjxnIHRyYW5zZm9ybT0idHJhbnNsYXRlKDM3ODMsMjgxMykiPjx1c2UgeGxpbms6aHJlZj0iI3JlY3QtMCIvPjwvZz4KPGcgdHJhbnNmb3JtPSJ0cmFuc2xhdGUoMzg4MCwyODEzKSI+PHVzZSB4bGluazpocmVmPSIjcmVjdC0wIi8+PC9nPgo8ZyB0cmFuc2Zvcm09InRyYW5zbGF0ZSgwLDI5MTApIj48dXNlIHhsaW5rOmhyZWY9IiNyLTAiLz48L2c+CjxnIHRyYW5zZm9ybT0idHJhbnNsYXRlKDk3LDI5MTApIj48dXNlIHhsaW5rOmhyZWY9IiNyZWN0LTAiLz48L2c+CjxnIHRyYW5zZm9ybT0idHJhbnNsYXRlKDE5NCwyOTEwKSI+PHVzZSB4bGluazpocmVmPSIjcmVjdC0wIi8+PC9nPgo8ZyB0cmFuc2Zvcm09InRyYW5zbGF0ZSgzODgsMjkxMCkiPjx1c2UgeGxpbms6aHJlZj0iI3JlY3QtMCIvPjwvZz4KPGcgdHJhbnNmb3JtPSJ0cmFuc2xhdGUoNDg1LDI5MTApIj48dXNlIHhsaW5rOmhyZWY9IiNyZWN0LTAiLz48L2c+CjxnIHRyYW5zZm9ybT0idHJhbnNsYXRlKDU4MiwyOTEwKSI+PHVzZSB4bGluazpocmVmPSIjcmVjdC0wIi8+PC9nPgo8ZyB0cmFuc2Zvcm09InRyYW5zbGF0ZSg2NzksMjkxMCkiPjx1c2UgeGxpbms6aHJlZj0iI2x0LTAiLz48L2c+CjxnIHRyYW5zZm9ybT0idHJhbnNsYXRlKDg3MywyOTEwKSI+PHVzZSB4bGluazpocmVmPSIjZW1wdHktMCIvPjwvZz4KPGcgdHJhbnNmb3JtPSJ0cmFuc2xhdGUoMTE2NCwyOTEwKSI+PHVzZSB4bGluazpocmVmPSIjcmVjdC0wIi8+PC9nPgo8ZyB0cmFuc2Zvcm09InRyYW5zbGF0ZSgxMjYxLDI5MTApIj48dXNlIHhsaW5rOmhyZWY9IiNsYi0wIi8+PC9nPgo8ZyB0cmFuc2Zvcm09InRyYW5zbGF0ZSgxNDU1LDI5MTApIj48dXNlIHhsaW5rOmhyZWY9IiNlbXB0eS0wIi8+PC9nPgo8ZyB0cmFuc2Zvcm09InRyYW5zbGF0ZSgxNjQ5LDI5MTApIj48dXNlIHhsaW5rOmhyZWY9IiNyLTAiLz48L2c+CjxnIHRyYW5zZm9ybT0idHJhbnNsYXRlKDE3NDYsMjkxMCkiPjx1c2UgeGxpbms6aHJlZj0iI3JlY3QtMCIvPjwvZz4KPGcgdHJhbnNmb3JtPSJ0cmFuc2xhdGUoMTg0MywyOTEwKSI+PHVzZSB4bGluazpocmVmPSIjbGItMCIvPjwvZz4KPGcgdHJhbnNmb3JtPSJ0cmFuc2xhdGUoMjAzNywyOTEwKSI+PHVzZSB4bGluazpocmVmPSIjcnQtMCIvPjwvZz4KPGcgdHJhbnNmb3JtPSJ0cmFuc2xhdGUoMjEzNCwyOTEwKSI+PHVzZSB4bGluazpocmVmPSIjbGItMCIvPjwvZz4KPGcgdHJhbnNmb3JtPSJ0cmFuc2xhdGUoMjQyNSwyOTEwKSI+PHVzZSB4bGluazpocmVmPSIjZW1wdHktMCIvPjwvZz4KPGcgdHJhbnNmb3JtPSJ0cmFuc2xhdGUoMjYxOSwyOTEwKSI+PHVzZSB4bGluazpocmVmPSIjbl9yYi0wIi8+PC9nPgo8ZyB0cmFuc2Zvcm09InRyYW5zbGF0ZSgyNzE2LDI5MTApIj48dXNlIHhsaW5rOmhyZWY9IiNyZWN0LTAiLz48L2c+CjxnIHRyYW5zZm9ybT0idHJhbnNsYXRlKDI4MTMsMjkxMCkiPjx1c2UgeGxpbms6aHJlZj0iI2wtMCIvPjwvZz4KPGcgdHJhbnNmb3JtPSJ0cmFuc2xhdGUoMzAwNywyOTEwKSI+PHVzZSB4bGluazpocmVmPSIjZW1wdHktMCIvPjwvZz4KPGcgdHJhbnNmb3JtPSJ0cmFuc2xhdGUoMzIwMSwyOTEwKSI+PHVzZSB4bGluazpocmVmPSIjZW1wdHktMCIvPjwvZz4KPGcgdHJhbnNmb3JtPSJ0cmFuc2xhdGUoMzQ5MiwyOTEwKSI+PHVzZSB4bGluazpocmVmPSIjci0wIi8+PC9nPgo8ZyB0cmFuc2Zvcm09InRyYW5zbGF0ZSgzNTg5LDI5MTApIj48dXNlIHhsaW5rOmhyZWY9IiNyZWN0LTAiLz48L2c+CjxnIHRyYW5zZm9ybT0idHJhbnNsYXRlKDM2ODYsMjkxMCkiPjx1c2UgeGxpbms6aHJlZj0iI3JlY3QtMCIvPjwvZz4KPGcgdHJhbnNmb3JtPSJ0cmFuc2xhdGUoMzc4MywyOTEwKSI+PHVzZSB4bGluazpocmVmPSIjcmVjdC0wIi8+PC9nPgo8ZyB0cmFuc2Zvcm09InRyYW5zbGF0ZSgzODgwLDI5MTApIj48dXNlIHhsaW5rOmhyZWY9IiNyZWN0LTAiLz48L2c+CjxnIHRyYW5zZm9ybT0idHJhbnNsYXRlKDE5NCwzMDA3KSI+PHVzZSB4bGluazpocmVmPSIjcmVjdC0wIi8+PC9nPgo8ZyB0cmFuc2Zvcm09InRyYW5zbGF0ZSgyOTEsMzAwNykiPjx1c2UgeGxpbms6aHJlZj0iI3JlY3QtMCIvPjwvZz4KPGcgdHJhbnNmb3JtPSJ0cmFuc2xhdGUoMzg4LDMwMDcpIj48dXNlIHhsaW5rOmhyZWY9IiNsdC0wIi8+PC9nPgo8ZyB0cmFuc2Zvcm09InRyYW5zbGF0ZSg3NzYsMzAwNykiPjx1c2UgeGxpbms6aHJlZj0iI2ItMCIvPjwvZz4KPGcgdHJhbnNmb3JtPSJ0cmFuc2xhdGUoOTcwLDMwMDcpIj48dXNlIHhsaW5rOmhyZWY9IiNlbXB0eS0wIi8+PC9nPgo8ZyB0cmFuc2Zvcm09InRyYW5zbGF0ZSgxMDY3LDMwMDcpIj48dXNlIHhsaW5rOmhyZWY9IiNuX3JiLTAiLz48L2c+CjxnIHRyYW5zZm9ybT0idHJhbnNsYXRlKDExNjQsMzAwNykiPjx1c2UgeGxpbms6aHJlZj0iI3JlY3QtMCIvPjwvZz4KPGcgdHJhbnNmb3JtPSJ0cmFuc2xhdGUoMTI2MSwzMDA3KSI+PHVzZSB4bGluazpocmVmPSIjcmVjdC0wIi8+PC9nPgo8ZyB0cmFuc2Zvcm09InRyYW5zbGF0ZSgxMzU4LDMwMDcpIj48dXNlIHhsaW5rOmhyZWY9IiNsLTAiLz48L2c+CjxnIHRyYW5zZm9ybT0idHJhbnNsYXRlKDE4NDMsMzAwNykiPjx1c2UgeGxpbms6aHJlZj0iI3J0LTAiLz48L2c+CjxnIHRyYW5zZm9ybT0idHJhbnNsYXRlKDE5NDAsMzAwNykiPjx1c2UgeGxpbms6aHJlZj0iI2wtMCIvPjwvZz4KPGcgdHJhbnNmb3JtPSJ0cmFuc2xhdGUoMjEzNCwzMDA3KSI+PHVzZSB4bGluazpocmVmPSIjcmVjdC0wIi8+PC9nPgo8ZyB0cmFuc2Zvcm09InRyYW5zbGF0ZSgyMjMxLDMwMDcpIj48dXNlIHhsaW5rOmhyZWY9IiNuX3JiLTAiLz48L2c+CjxnIHRyYW5zZm9ybT0idHJhbnNsYXRlKDIzMjgsMzAwNykiPjx1c2UgeGxpbms6aHJlZj0iI2ItMCIvPjwvZz4KPGcgdHJhbnNmb3JtPSJ0cmFuc2xhdGUoMjUyMiwzMDA3KSI+PHVzZSB4bGluazpocmVmPSIjci0wIi8+PC9nPgo8ZyB0cmFuc2Zvcm09InRyYW5zbGF0ZSgyNjE5LDMwMDcpIj48dXNlIHhsaW5rOmhyZWY9IiNyZWN0LTAiLz48L2c+CjxnIHRyYW5zZm9ybT0idHJhbnNsYXRlKDI3MTYsMzAwNykiPjx1c2UgeGxpbms6aHJlZj0iI2x0LTAiLz48L2c+CjxnIHRyYW5zZm9ybT0idHJhbnNsYXRlKDMyMDEsMzAwNykiPjx1c2UgeGxpbms6aHJlZj0iI25fcmItMCIvPjwvZz4KPGcgdHJhbnNmb3JtPSJ0cmFuc2xhdGUoMzI5OCwzMDA3KSI+PHVzZSB4bGluazpocmVmPSIjcmItMCIvPjwvZz4KPGcgdHJhbnNmb3JtPSJ0cmFuc2xhdGUoMzM5NSwzMDA3KSI+PHVzZSB4bGluazpocmVmPSIjbGItMCIvPjwvZz4KPGcgdHJhbnNmb3JtPSJ0cmFuc2xhdGUoMzQ5MiwzMDA3KSI+PHVzZSB4bGluazpocmVmPSIjbl9yYi0wIi8+PC9nPgo8ZyB0cmFuc2Zvcm09InRyYW5zbGF0ZSgzNTg5LDMwMDcpIj48dXNlIHhsaW5rOmhyZWY9IiNyZWN0LTAiLz48L2c+CjxnIHRyYW5zZm9ybT0idHJhbnNsYXRlKDM4ODAsMzAwNykiPjx1c2UgeGxpbms6aHJlZj0iI3QtMCIvPjwvZz4KPGcgdHJhbnNmb3JtPSJ0cmFuc2xhdGUoMCwzMTA0KSI+PHVzZSB4bGluazpocmVmPSIjci0wIi8+PC9nPgo8ZyB0cmFuc2Zvcm09InRyYW5zbGF0ZSg5NywzMTA0KSI+PHVzZSB4bGluazpocmVmPSIjcmVjdC0wIi8+PC9nPgo8ZyB0cmFuc2Zvcm09InRyYW5zbGF0ZSgxOTQsMzEwNCkiPjx1c2UgeGxpbms6aHJlZj0iI3JlY3QtMCIvPjwvZz4KPGcgdHJhbnNmb3JtPSJ0cmFuc2xhdGUoMjkxLDMxMDQpIj48dXNlIHhsaW5rOmhyZWY9IiNsdC0wIi8+PC9nPgo8ZyB0cmFuc2Zvcm09InRyYW5zbGF0ZSg0ODUsMzEwNCkiPjx1c2UgeGxpbms6aHJlZj0iI3ItMCIvPjwvZz4KPGcgdHJhbnNmb3JtPSJ0cmFuc2xhdGUoNTgyLDMxMDQpIj48dXNlIHhsaW5rOmhyZWY9IiNsLTAiLz48L2c+CjxnIHRyYW5zZm9ybT0idHJhbnNsYXRlKDc3NiwzMTA0KSI+PHVzZSB4bGluazpocmVmPSIjcmVjdC0wIi8+PC9nPgo8ZyB0cmFuc2Zvcm09InRyYW5zbGF0ZSgxMDY3LDMxMDQpIj48dXNlIHhsaW5rOmhyZWY9IiNyYi0wIi8+PC9nPgo8ZyB0cmFuc2Zvcm09InRyYW5zbGF0ZSgxMTY0LDMxMDQpIj48dXNlIHhsaW5rOmhyZWY9IiNyZWN0LTAiLz48L2c+CjxnIHRyYW5zZm9ybT0idHJhbnNsYXRlKDEyNjEsMzEwNCkiPjx1c2UgeGxpbms6aHJlZj0iI2x0LTAiLz48L2c+CjxnIHRyYW5zZm9ybT0idHJhbnNsYXRlKDE0NTUsMzEwNCkiPjx1c2UgeGxpbms6aHJlZj0iI2VtcHR5LTAiLz48L2c+CjxnIHRyYW5zZm9ybT0idHJhbnNsYXRlKDE3NDYsMzEwNCkiPjx1c2UgeGxpbms6aHJlZj0iI2VtcHR5LTAiLz48L2c+CjxnIHRyYW5zZm9ybT0idHJhbnNsYXRlKDIwMzcsMzEwNCkiPjx1c2UgeGxpbms6aHJlZj0iI25fcmItMCIvPjwvZz4KPGcgdHJhbnNmb3JtPSJ0cmFuc2xhdGUoMjEzNCwzMTA0KSI+PHVzZSB4bGluazpocmVmPSIjcmVjdC0wIi8+PC9nPgo8ZyB0cmFuc2Zvcm09InRyYW5zbGF0ZSgyMjMxLDMxMDQpIj48dXNlIHhsaW5rOmhyZWY9IiNyZWN0LTAiLz48L2c+CjxnIHRyYW5zZm9ybT0idHJhbnNsYXRlKDIzMjgsMzEwNCkiPjx1c2UgeGxpbms6aHJlZj0iI2x0LTAiLz48L2c+CjxnIHRyYW5zZm9ybT0idHJhbnNsYXRlKDI5MTAsMzEwNCkiPjx1c2UgeGxpbms6aHJlZj0iI3JiLTAiLz48L2c+CjxnIHRyYW5zZm9ybT0idHJhbnNsYXRlKDMwMDcsMzEwNCkiPjx1c2UgeGxpbms6aHJlZj0iI3JlY3QtMCIvPjwvZz4KPGcgdHJhbnNmb3JtPSJ0cmFuc2xhdGUoMzEwNCwzMTA0KSI+PHVzZSB4bGluazpocmVmPSIjcmVjdC0wIi8+PC9nPgo8ZyB0cmFuc2Zvcm09InRyYW5zbGF0ZSgzMjAxLDMxMDQpIj48dXNlIHhsaW5rOmhyZWY9IiNyZWN0LTAiLz48L2c+CjxnIHRyYW5zZm9ybT0idHJhbnNsYXRlKDMyOTgsMzEwNCkiPjx1c2UgeGxpbms6aHJlZj0iI3JlY3QtMCIvPjwvZz4KPGcgdHJhbnNmb3JtPSJ0cmFuc2xhdGUoMzM5NSwzMTA0KSI+PHVzZSB4bGluazpocmVmPSIjcmVjdC0wIi8+PC9nPgo8ZyB0cmFuc2Zvcm09InRyYW5zbGF0ZSgzNDkyLDMxMDQpIj48dXNlIHhsaW5rOmhyZWY9IiNyZWN0LTAiLz48L2c+CjxnIHRyYW5zZm9ybT0idHJhbnNsYXRlKDM1ODksMzEwNCkiPjx1c2UgeGxpbms6aHJlZj0iI2x0LTAiLz48L2c+CjxnIHRyYW5zZm9ybT0idHJhbnNsYXRlKDM3ODMsMzEwNCkiPjx1c2UgeGxpbms6aHJlZj0iI2VtcHR5LTAiLz48L2c+CjxnIHRyYW5zZm9ybT0idHJhbnNsYXRlKDc3NiwzMjAxKSI+PHVzZSB4bGluazpocmVmPSIjcmVjdC0wIi8+PC9nPgo8ZyB0cmFuc2Zvcm09InRyYW5zbGF0ZSg4NzMsMzIwMSkiPjx1c2UgeGxpbms6aHJlZj0iI2wtMCIvPjwvZz4KPGcgdHJhbnNmb3JtPSJ0cmFuc2xhdGUoOTcwLDMyMDEpIj48dXNlIHhsaW5rOmhyZWY9IiNuX3JiLTAiLz48L2c+CjxnIHRyYW5zZm9ybT0idHJhbnNsYXRlKDEwNjcsMzIwMSkiPjx1c2UgeGxpbms6aHJlZj0iI3JlY3QtMCIvPjwvZz4KPGcgdHJhbnNmb3JtPSJ0cmFuc2xhdGUoMTU1MiwzMjAxKSI+PHVzZSB4bGluazpocmVmPSIjZW1wdHktMCIvPjwvZz4KPGcgdHJhbnNmb3JtPSJ0cmFuc2xhdGUoMTg0MywzMjAxKSI+PHVzZSB4bGluazpocmVmPSIjZW1wdHktMCIvPjwvZz4KPGcgdHJhbnNmb3JtPSJ0cmFuc2xhdGUoMTk0MCwzMjAxKSI+PHVzZSB4bGluazpocmVmPSIjbl9yYi0wIi8+PC9nPgo8ZyB0cmFuc2Zvcm09InRyYW5zbGF0ZSgyMDM3LDMyMDEpIj48dXNlIHhsaW5rOmhyZWY9IiNyYi0wIi8+PC9nPgo8ZyB0cmFuc2Zvcm09InRyYW5zbGF0ZSgyMTM0LDMyMDEpIj48dXNlIHhsaW5rOmhyZWY9IiNyZWN0LTAiLz48L2c+CjxnIHRyYW5zZm9ybT0idHJhbnNsYXRlKDIyMzEsMzIwMSkiPjx1c2UgeGxpbms6aHJlZj0iI2x0LTAiLz48L2c+CjxnIHRyYW5zZm9ybT0idHJhbnNsYXRlKDI0MjUsMzIwMSkiPjx1c2UgeGxpbms6aHJlZj0iI3ItMCIvPjwvZz4KPGcgdHJhbnNmb3JtPSJ0cmFuc2xhdGUoMjUyMiwzMjAxKSI+PHVzZSB4bGluazpocmVmPSIjcmVjdC0wIi8+PC9nPgo8ZyB0cmFuc2Zvcm09InRyYW5zbGF0ZSgyNjE5LDMyMDEpIj48dXNlIHhsaW5rOmhyZWY9IiNsYi0wIi8+PC9nPgo8ZyB0cmFuc2Zvcm09InRyYW5zbGF0ZSgyODEzLDMyMDEpIj48dXNlIHhsaW5rOmhyZWY9IiNuX3JiLTAiLz48L2c+CjxnIHRyYW5zZm9ybT0idHJhbnNsYXRlKDI5MTAsMzIwMSkiPjx1c2UgeGxpbms6aHJlZj0iI3JlY3QtMCIvPjwvZz4KPGcgdHJhbnNmb3JtPSJ0cmFuc2xhdGUoMzEwNCwzMjAxKSI+PHVzZSB4bGluazpocmVmPSIjcmVjdC0wIi8+PC9nPgo8ZyB0cmFuc2Zvcm09InRyYW5zbGF0ZSgzNDkyLDMyMDEpIj48dXNlIHhsaW5rOmhyZWY9IiNyZWN0LTAiLz48L2c+CjxnIHRyYW5zZm9ybT0idHJhbnNsYXRlKDM4ODAsMzIwMSkiPjx1c2UgeGxpbms6aHJlZj0iI2ItMCIvPjwvZz4KPGcgdHJhbnNmb3JtPSJ0cmFuc2xhdGUoNzc2LDMyOTgpIj48dXNlIHhsaW5rOmhyZWY9IiNyZWN0LTAiLz48L2c+CjxnIHRyYW5zZm9ybT0idHJhbnNsYXRlKDk3MCwzMjk4KSI+PHVzZSB4bGluazpocmVmPSIjcmItMCIvPjwvZz4KPGcgdHJhbnNmb3JtPSJ0cmFuc2xhdGUoMTA2NywzMjk4KSI+PHVzZSB4bGluazpocmVmPSIjcmVjdC0wIi8+PC9nPgo8ZyB0cmFuc2Zvcm09InRyYW5zbGF0ZSgxMTY0LDMyOTgpIj48dXNlIHhsaW5rOmhyZWY9IiNyZWN0LTAiLz48L2c+CjxnIHRyYW5zZm9ybT0idHJhbnNsYXRlKDEyNjEsMzI5OCkiPjx1c2UgeGxpbms6aHJlZj0iI2xiLTAiLz48L2c+CjxnIHRyYW5zZm9ybT0idHJhbnNsYXRlKDE2NDksMzI5OCkiPjx1c2UgeGxpbms6aHJlZj0iI3ItMCIvPjwvZz4KPGcgdHJhbnNmb3JtPSJ0cmFuc2xhdGUoMTc0NiwzMjk4KSI+PHVzZSB4bGluazpocmVmPSIjbC0wIi8+PC9nPgo8ZyB0cmFuc2Zvcm09InRyYW5zbGF0ZSgxOTQwLDMyOTgpIj48dXNlIHhsaW5rOmhyZWY9IiNyLTAiLz48L2c+CjxnIHRyYW5zZm9ybT0idHJhbnNsYXRlKDIwMzcsMzI5OCkiPjx1c2UgeGxpbms6aHJlZj0iI3JlY3QtMCIvPjwvZz4KPGcgdHJhbnNmb3JtPSJ0cmFuc2xhdGUoMjEzNCwzMjk4KSI+PHVzZSB4bGluazpocmVmPSIjcmVjdC0wIi8+PC9nPgo8ZyB0cmFuc2Zvcm09InRyYW5zbGF0ZSgyNTIyLDMyOTgpIj48dXNlIHhsaW5rOmhyZWY9IiNydC0wIi8+PC9nPgo8ZyB0cmFuc2Zvcm09InRyYW5zbGF0ZSgyNjE5LDMyOTgpIj48dXNlIHhsaW5rOmhyZWY9IiNyZWN0LTAiLz48L2c+CjxnIHRyYW5zZm9ybT0idHJhbnNsYXRlKDI4MTMsMzI5OCkiPjx1c2UgeGxpbms6aHJlZj0iI3ItMCIvPjwvZz4KPGcgdHJhbnNmb3JtPSJ0cmFuc2xhdGUoMjkxMCwzMjk4KSI+PHVzZSB4bGluazpocmVmPSIjcmVjdC0wIi8+PC9nPgo8ZyB0cmFuc2Zvcm09InRyYW5zbGF0ZSgzMDA3LDMyOTgpIj48dXNlIHhsaW5rOmhyZWY9IiNyZWN0LTAiLz48L2c+CjxnIHRyYW5zZm9ybT0idHJhbnNsYXRlKDMxMDQsMzI5OCkiPjx1c2UgeGxpbms6aHJlZj0iI3JlY3QtMCIvPjwvZz4KPGcgdHJhbnNmb3JtPSJ0cmFuc2xhdGUoMzI5OCwzMjk4KSI+PHVzZSB4bGluazpocmVmPSIjZW1wdHktMCIvPjwvZz4KPGcgdHJhbnNmb3JtPSJ0cmFuc2xhdGUoMzQ5MiwzMjk4KSI+PHVzZSB4bGluazpocmVmPSIjcmVjdC0wIi8+PC9nPgo8ZyB0cmFuc2Zvcm09InRyYW5zbGF0ZSgzNjg2LDMyOTgpIj48dXNlIHhsaW5rOmhyZWY9IiNlbXB0eS0wIi8+PC9nPgo8ZyB0cmFuc2Zvcm09InRyYW5zbGF0ZSgzODgwLDMyOTgpIj48dXNlIHhsaW5rOmhyZWY9IiN0LTAiLz48L2c+CjxnIHRyYW5zZm9ybT0idHJhbnNsYXRlKDc3NiwzMzk1KSI+PHVzZSB4bGluazpocmVmPSIjdC0wIi8+PC9nPgo8ZyB0cmFuc2Zvcm09InRyYW5zbGF0ZSg5NzAsMzM5NSkiPjx1c2UgeGxpbms6aHJlZj0iI3QtMCIvPjwvZz4KPGcgdHJhbnNmb3JtPSJ0cmFuc2xhdGUoMTI2MSwzMzk1KSI+PHVzZSB4bGluazpocmVmPSIjdC0wIi8+PC9nPgo8ZyB0cmFuc2Zvcm09InRyYW5zbGF0ZSgxNDU1LDMzOTUpIj48dXNlIHhsaW5rOmhyZWY9IiNyYi0wIi8+PC9nPgo8ZyB0cmFuc2Zvcm09InRyYW5zbGF0ZSgxNTUyLDMzOTUpIj48dXNlIHhsaW5rOmhyZWY9IiNsLTAiLz48L2c+CjxnIHRyYW5zZm9ybT0idHJhbnNsYXRlKDIwMzcsMzM5NSkiPjx1c2UgeGxpbms6aHJlZj0iI3JlY3QtMCIvPjwvZz4KPGcgdHJhbnNmb3JtPSJ0cmFuc2xhdGUoMjEzNCwzMzk1KSI+PHVzZSB4bGluazpocmVmPSIjcmVjdC0wIi8+PC9nPgo8ZyB0cmFuc2Zvcm09InRyYW5zbGF0ZSgyMzI4LDMzOTUpIj48dXNlIHhsaW5rOmhyZWY9IiNlbXB0eS0wIi8+PC9nPgo8ZyB0cmFuc2Zvcm09InRyYW5zbGF0ZSgyNjE5LDMzOTUpIj48dXNlIHhsaW5rOmhyZWY9IiNyZWN0LTAiLz48L2c+CjxnIHRyYW5zZm9ybT0idHJhbnNsYXRlKDI3MTYsMzM5NSkiPjx1c2UgeGxpbms6aHJlZj0iI2wtMCIvPjwvZz4KPGcgdHJhbnNmb3JtPSJ0cmFuc2xhdGUoMjkxMCwzMzk1KSI+PHVzZSB4bGluazpocmVmPSIjcmVjdC0wIi8+PC9nPgo8ZyB0cmFuc2Zvcm09InRyYW5zbGF0ZSgzMDA3LDMzOTUpIj48dXNlIHhsaW5rOmhyZWY9IiNyZWN0LTAiLz48L2c+CjxnIHRyYW5zZm9ybT0idHJhbnNsYXRlKDMxMDQsMzM5NSkiPjx1c2UgeGxpbms6aHJlZj0iI3JlY3QtMCIvPjwvZz4KPGcgdHJhbnNmb3JtPSJ0cmFuc2xhdGUoMzM5NSwzMzk1KSI+PHVzZSB4bGluazpocmVmPSIjbl9yYi0wIi8+PC9nPgo8ZyB0cmFuc2Zvcm09InRyYW5zbGF0ZSgzNDkyLDMzOTUpIj48dXNlIHhsaW5rOmhyZWY9IiNyZWN0LTAiLz48L2c+CjxnIHRyYW5zZm9ybT0idHJhbnNsYXRlKDM1ODksMzM5NSkiPjx1c2UgeGxpbms6aHJlZj0iI2wtMCIvPjwvZz4KPGcgdHJhbnNmb3JtPSJ0cmFuc2xhdGUoMzc4MywzMzk1KSI+PHVzZSB4bGluazpocmVmPSIjZW1wdHktMCIvPjwvZz4KPGcgdHJhbnNmb3JtPSJ0cmFuc2xhdGUoODczLDM0OTIpIj48dXNlIHhsaW5rOmhyZWY9IiNiLTAiLz48L2c+CjxnIHRyYW5zZm9ybT0idHJhbnNsYXRlKDEwNjcsMzQ5MikiPjx1c2UgeGxpbms6aHJlZj0iI25fcmItMCIvPjwvZz4KPGcgdHJhbnNmb3JtPSJ0cmFuc2xhdGUoMTE2NCwzNDkyKSI+PHVzZSB4bGluazpocmVmPSIjYi0wIi8+PC9nPgo8ZyB0cmFuc2Zvcm09InRyYW5zbGF0ZSgxNDU1LDM0OTIpIj48dXNlIHhsaW5rOmhyZWY9IiN0LTAiLz48L2c+CjxnIHRyYW5zZm9ybT0idHJhbnNsYXRlKDE3NDYsMzQ5MikiPjx1c2UgeGxpbms6aHJlZj0iI3ItMCIvPjwvZz4KPGcgdHJhbnNmb3JtPSJ0cmFuc2xhdGUoMTg0MywzNDkyKSI+PHVzZSB4bGluazpocmVmPSIjcmVjdC0wIi8+PC9nPgo8ZyB0cmFuc2Zvcm09InRyYW5zbGF0ZSgxOTQwLDM0OTIpIj48dXNlIHhsaW5rOmhyZWY9IiNyZWN0LTAiLz48L2c+CjxnIHRyYW5zZm9ybT0idHJhbnNsYXRlKDIwMzcsMzQ5MikiPjx1c2UgeGxpbms6aHJlZj0iI3JlY3QtMCIvPjwvZz4KPGcgdHJhbnNmb3JtPSJ0cmFuc2xhdGUoMjEzNCwzNDkyKSI+PHVzZSB4bGluazpocmVmPSIjbHQtMCIvPjwvZz4KPGcgdHJhbnNmb3JtPSJ0cmFuc2xhdGUoMjUyMiwzNDkyKSI+PHVzZSB4bGluazpocmVmPSIjcmItMCIvPjwvZz4KPGcgdHJhbnNmb3JtPSJ0cmFuc2xhdGUoMjYxOSwzNDkyKSI+PHVzZSB4bGluazpocmVmPSIjbHQtMCIvPjwvZz4KPGcgdHJhbnNmb3JtPSJ0cmFuc2xhdGUoMjcxNiwzNDkyKSI+PHVzZSB4bGluazpocmVmPSIjbl9yYi0wIi8+PC9nPgo8ZyB0cmFuc2Zvcm09InRyYW5zbGF0ZSgyODEzLDM0OTIpIj48dXNlIHhsaW5rOmhyZWY9IiNyYi0wIi8+PC9nPgo8ZyB0cmFuc2Zvcm09InRyYW5zbGF0ZSgyOTEwLDM0OTIpIj48dXNlIHhsaW5rOmhyZWY9IiNyZWN0LTAiLz48L2c+CjxnIHRyYW5zZm9ybT0idHJhbnNsYXRlKDMwMDcsMzQ5MikiPjx1c2UgeGxpbms6aHJlZj0iI3JlY3QtMCIvPjwvZz4KPGcgdHJhbnNmb3JtPSJ0cmFuc2xhdGUoMzEwNCwzNDkyKSI+PHVzZSB4bGluazpocmVmPSIjcmVjdC0wIi8+PC9nPgo8ZyB0cmFuc2Zvcm09InRyYW5zbGF0ZSgzMjAxLDM0OTIpIj48dXNlIHhsaW5rOmhyZWY9IiNyZWN0LTAiLz48L2c+CjxnIHRyYW5zZm9ybT0idHJhbnNsYXRlKDMyOTgsMzQ5MikiPjx1c2UgeGxpbms6aHJlZj0iI3JlY3QtMCIvPjwvZz4KPGcgdHJhbnNmb3JtPSJ0cmFuc2xhdGUoMzM5NSwzNDkyKSI+PHVzZSB4bGluazpocmVmPSIjcmVjdC0wIi8+PC9nPgo8ZyB0cmFuc2Zvcm09InRyYW5zbGF0ZSgzNDkyLDM0OTIpIj48dXNlIHhsaW5rOmhyZWY9IiNyZWN0LTAiLz48L2c+CjxnIHRyYW5zZm9ybT0idHJhbnNsYXRlKDM4ODAsMzQ5MikiPjx1c2UgeGxpbms6aHJlZj0iI2ItMCIvPjwvZz4KPGcgdHJhbnNmb3JtPSJ0cmFuc2xhdGUoODczLDM1ODkpIj48dXNlIHhsaW5rOmhyZWY9IiNydC0wIi8+PC9nPgo8ZyB0cmFuc2Zvcm09InRyYW5zbGF0ZSg5NzAsMzU4OSkiPjx1c2UgeGxpbms6aHJlZj0iI3JlY3QtMCIvPjwvZz4KPGcgdHJhbnNmb3JtPSJ0cmFuc2xhdGUoMTA2NywzNTg5KSI+PHVzZSB4bGluazpocmVmPSIjcmVjdC0wIi8+PC9nPgo8ZyB0cmFuc2Zvcm09InRyYW5zbGF0ZSgxMTY0LDM1ODkpIj48dXNlIHhsaW5rOmhyZWY9IiNyZWN0LTAiLz48L2c+CjxnIHRyYW5zZm9ybT0idHJhbnNsYXRlKDEzNTgsMzU4OSkiPjx1c2UgeGxpbms6aHJlZj0iI2ItMCIvPjwvZz4KPGcgdHJhbnNmb3JtPSJ0cmFuc2xhdGUoMTQ1NSwzNTg5KSI+PHVzZSB4bGluazpocmVmPSIjbl9yYi0wIi8+PC9nPgo8ZyB0cmFuc2Zvcm09InRyYW5zbGF0ZSgxNTUyLDM1ODkpIj48dXNlIHhsaW5rOmhyZWY9IiNiLTAiLz48L2c+CjxnIHRyYW5zZm9ybT0idHJhbnNsYXRlKDE5NDAsMzU4OSkiPjx1c2UgeGxpbms6aHJlZj0iI3JlY3QtMCIvPjwvZz4KPGcgdHJhbnNmb3JtPSJ0cmFuc2xhdGUoMjEzNCwzNTg5KSI+PHVzZSB4bGluazpocmVmPSIjbl9yYi0wIi8+PC9nPgo8ZyB0cmFuc2Zvcm09InRyYW5zbGF0ZSgyMjMxLDM1ODkpIj48dXNlIHhsaW5rOmhyZWY9IiNyYi0wIi8+PC9nPgo8ZyB0cmFuc2Zvcm09InRyYW5zbGF0ZSgyMzI4LDM1ODkpIj48dXNlIHhsaW5rOmhyZWY9IiNsLTAiLz48L2c+CjxnIHRyYW5zZm9ybT0idHJhbnNsYXRlKDI0MjUsMzU4OSkiPjx1c2UgeGxpbms6aHJlZj0iI25fcmItMCIvPjwvZz4KPGcgdHJhbnNmb3JtPSJ0cmFuc2xhdGUoMjUyMiwzNTg5KSI+PHVzZSB4bGluazpocmVmPSIjcmVjdC0wIi8+PC9nPgo8ZyB0cmFuc2Zvcm09InRyYW5zbGF0ZSgyNjE5LDM1ODkpIj48dXNlIHhsaW5rOmhyZWY9IiNuX3JiLTAiLz48L2c+CjxnIHRyYW5zZm9ybT0idHJhbnNsYXRlKDI3MTYsMzU4OSkiPjx1c2UgeGxpbms6aHJlZj0iI3JiLTAiLz48L2c+CjxnIHRyYW5zZm9ybT0idHJhbnNsYXRlKDI4MTMsMzU4OSkiPjx1c2UgeGxpbms6aHJlZj0iI3JlY3QtMCIvPjwvZz4KPGcgdHJhbnNmb3JtPSJ0cmFuc2xhdGUoMjkxMCwzNTg5KSI+PHVzZSB4bGluazpocmVmPSIjcmVjdC0wIi8+PC9nPgo8ZyB0cmFuc2Zvcm09InRyYW5zbGF0ZSgzMDA3LDM1ODkpIj48dXNlIHhsaW5rOmhyZWY9IiNsdC0wIi8+PC9nPgo8ZyB0cmFuc2Zvcm09InRyYW5zbGF0ZSgzMzk1LDM1ODkpIj48dXNlIHhsaW5rOmhyZWY9IiNydC0wIi8+PC9nPgo8ZyB0cmFuc2Zvcm09InRyYW5zbGF0ZSgzNDkyLDM1ODkpIj48dXNlIHhsaW5rOmhyZWY9IiNyZWN0LTAiLz48L2c+CjxnIHRyYW5zZm9ybT0idHJhbnNsYXRlKDM1ODksMzU4OSkiPjx1c2UgeGxpbms6aHJlZj0iI2wtMCIvPjwvZz4KPGcgdHJhbnNmb3JtPSJ0cmFuc2xhdGUoMzc4MywzNTg5KSI+PHVzZSB4bGluazpocmVmPSIjbl9yYi0wIi8+PC9nPgo8ZyB0cmFuc2Zvcm09InRyYW5zbGF0ZSgzODgwLDM1ODkpIj48dXNlIHhsaW5rOmhyZWY9IiNyZWN0LTAiLz48L2c+CjxnIHRyYW5zZm9ybT0idHJhbnNsYXRlKDc3NiwzNjg2KSI+PHVzZSB4bGluazpocmVmPSIjZW1wdHktMCIvPjwvZz4KPGcgdHJhbnNmb3JtPSJ0cmFuc2xhdGUoMTA2NywzNjg2KSI+PHVzZSB4bGluazpocmVmPSIjcmVjdC0wIi8+PC9nPgo8ZyB0cmFuc2Zvcm09InRyYW5zbGF0ZSgxMTY0LDM2ODYpIj48dXNlIHhsaW5rOmhyZWY9IiNyZWN0LTAiLz48L2c+CjxnIHRyYW5zZm9ybT0idHJhbnNsYXRlKDEzNTgsMzY4NikiPjx1c2UgeGxpbms6aHJlZj0iI3JlY3QtMCIvPjwvZz4KPGcgdHJhbnNmb3JtPSJ0cmFuc2xhdGUoMTQ1NSwzNjg2KSI+PHVzZSB4bGluazpocmVmPSIjcmVjdC0wIi8+PC9nPgo8ZyB0cmFuc2Zvcm09InRyYW5zbGF0ZSgxNTUyLDM2ODYpIj48dXNlIHhsaW5rOmhyZWY9IiNsdC0wIi8+PC9nPgo8ZyB0cmFuc2Zvcm09InRyYW5zbGF0ZSgxNzQ2LDM2ODYpIj48dXNlIHhsaW5rOmhyZWY9IiNlbXB0eS0wIi8+PC9nPgo8ZyB0cmFuc2Zvcm09InRyYW5zbGF0ZSgxOTQwLDM2ODYpIj48dXNlIHhsaW5rOmhyZWY9IiNyZWN0LTAiLz48L2c+CjxnIHRyYW5zZm9ybT0idHJhbnNsYXRlKDIxMzQsMzY4NikiPjx1c2UgeGxpbms6aHJlZj0iI3ItMCIvPjwvZz4KPGcgdHJhbnNmb3JtPSJ0cmFuc2xhdGUoMjIzMSwzNjg2KSI+PHVzZSB4bGluazpocmVmPSIjcmVjdC0wIi8+PC9nPgo8ZyB0cmFuc2Zvcm09InRyYW5zbGF0ZSgyNDI1LDM2ODYpIj48dXNlIHhsaW5rOmhyZWY9IiNyLTAiLz48L2c+CjxnIHRyYW5zZm9ybT0idHJhbnNsYXRlKDI1MjIsMzY4NikiPjx1c2UgeGxpbms6aHJlZj0iI3JlY3QtMCIvPjwvZz4KPGcgdHJhbnNmb3JtPSJ0cmFuc2xhdGUoMjYxOSwzNjg2KSI+PHVzZSB4bGluazpocmVmPSIjcmVjdC0wIi8+PC9nPgo8ZyB0cmFuc2Zvcm09InRyYW5zbGF0ZSgyNzE2LDM2ODYpIj48dXNlIHhsaW5rOmhyZWY9IiNsdC0wIi8+PC9nPgo8ZyB0cmFuc2Zvcm09InRyYW5zbGF0ZSgzMjAxLDM2ODYpIj48dXNlIHhsaW5rOmhyZWY9IiNlbXB0eS0wIi8+PC9nPgo8ZyB0cmFuc2Zvcm09InRyYW5zbGF0ZSgzNDkyLDM2ODYpIj48dXNlIHhsaW5rOmhyZWY9IiN0LTAiLz48L2c+CjxnIHRyYW5zZm9ybT0idHJhbnNsYXRlKDM3ODMsMzY4NikiPjx1c2UgeGxpbms6aHJlZj0iI3ItMCIvPjwvZz4KPGcgdHJhbnNmb3JtPSJ0cmFuc2xhdGUoMzg4MCwzNjg2KSI+PHVzZSB4bGluazpocmVmPSIjbHQtMCIvPjwvZz4KPGcgdHJhbnNmb3JtPSJ0cmFuc2xhdGUoOTcwLDM3ODMpIj48dXNlIHhsaW5rOmhyZWY9IiNyLTAiLz48L2c+CjxnIHRyYW5zZm9ybT0idHJhbnNsYXRlKDEwNjcsMzc4MykiPjx1c2UgeGxpbms6aHJlZj0iI3JlY3QtMCIvPjwvZz4KPGcgdHJhbnNmb3JtPSJ0cmFuc2xhdGUoMTE2NCwzNzgzKSI+PHVzZSB4bGluazpocmVmPSIjcmVjdC0wIi8+PC9nPgo8ZyB0cmFuc2Zvcm09InRyYW5zbGF0ZSgxMjYxLDM3ODMpIj48dXNlIHhsaW5rOmhyZWY9IiNuX3JiLTAiLz48L2c+CjxnIHRyYW5zZm9ybT0idHJhbnNsYXRlKDEzNTgsMzc4MykiPjx1c2UgeGxpbms6aHJlZj0iI3JlY3QtMCIvPjwvZz4KPGcgdHJhbnNmb3JtPSJ0cmFuc2xhdGUoMTY0OSwzNzgzKSI+PHVzZSB4bGluazpocmVmPSIjYi0wIi8+PC9nPgo8ZyB0cmFuc2Zvcm09InRyYW5zbGF0ZSgxOTQwLDM3ODMpIj48dXNlIHhsaW5rOmhyZWY9IiNydC0wIi8+PC9nPgo8ZyB0cmFuc2Zvcm09InRyYW5zbGF0ZSgyMDM3LDM3ODMpIj48dXNlIHhsaW5rOmhyZWY9IiNsLTAiLz48L2c+CjxnIHRyYW5zZm9ybT0idHJhbnNsYXRlKDIyMzEsMzc4MykiPjx1c2UgeGxpbms6aHJlZj0iI3JlY3QtMCIvPjwvZz4KPGcgdHJhbnNmb3JtPSJ0cmFuc2xhdGUoMjYxOSwzNzgzKSI+PHVzZSB4bGluazpocmVmPSIjcmVjdC0wIi8+PC9nPgo8ZyB0cmFuc2Zvcm09InRyYW5zbGF0ZSgyOTEwLDM3ODMpIj48dXNlIHhsaW5rOmhyZWY9IiNlbXB0eS0wIi8+PC9nPgo8ZyB0cmFuc2Zvcm09InRyYW5zbGF0ZSgzMTA0LDM3ODMpIj48dXNlIHhsaW5rOmhyZWY9IiNiLTAiLz48L2c+CjxnIHRyYW5zZm9ybT0idHJhbnNsYXRlKDExNjQsMzg4MCkiPjx1c2UgeGxpbms6aHJlZj0iI3J0LTAiLz48L2c+CjxnIHRyYW5zZm9ybT0idHJhbnNsYXRlKDEyNjEsMzg4MCkiPjx1c2UgeGxpbms6aHJlZj0iI3JlY3QtMCIvPjwvZz4KPGcgdHJhbnNmb3JtPSJ0cmFuc2xhdGUoMTM1OCwzODgwKSI+PHVzZSB4bGluazpocmVmPSIjbHQtMCIvPjwvZz4KPGcgdHJhbnNmb3JtPSJ0cmFuc2xhdGUoMTY0OSwzODgwKSI+PHVzZSB4bGluazpocmVmPSIjdC0wIi8+PC9nPgo8ZyB0cmFuc2Zvcm09InRyYW5zbGF0ZSgyMTM0LDM4ODApIj48dXNlIHhsaW5rOmhyZWY9IiNyLTAiLz48L2c+CjxnIHRyYW5zZm9ybT0idHJhbnNsYXRlKDIyMzEsMzg4MCkiPjx1c2UgeGxpbms6aHJlZj0iI3JlY3QtMCIvPjwvZz4KPGcgdHJhbnNmb3JtPSJ0cmFuc2xhdGUoMjMyOCwzODgwKSI+PHVzZSB4bGluazpocmVmPSIjcmVjdC0wIi8+PC9nPgo8ZyB0cmFuc2Zvcm09InRyYW5zbGF0ZSgyNDI1LDM4ODApIj48dXNlIHhsaW5rOmhyZWY9IiNsLTAiLz48L2c+CjxnIHRyYW5zZm9ybT0idHJhbnNsYXRlKDI2MTksMzg4MCkiPjx1c2UgeGxpbms6aHJlZj0iI3QtMCIvPjwvZz4KPGcgdHJhbnNmb3JtPSJ0cmFuc2xhdGUoMzEwNCwzODgwKSI+PHVzZSB4bGluazpocmVmPSIjdC0wIi8+PC9nPgo8ZyB0cmFuc2Zvcm09InRyYW5zbGF0ZSgzNDkyLDM4ODApIj48dXNlIHhsaW5rOmhyZWY9IiNyLTAiLz48L2c+CjxnIHRyYW5zZm9ybT0idHJhbnNsYXRlKDM1ODksMzg4MCkiPjx1c2UgeGxpbms6aHJlZj0iI3JlY3QtMCIvPjwvZz4KPGcgdHJhbnNmb3JtPSJ0cmFuc2xhdGUoMzY4NiwzODgwKSI+PHVzZSB4bGluazpocmVmPSIjbC0wIi8+PC9nPgo8ZyB0cmFuc2Zvcm09InRyYW5zbGF0ZSgzODgwLDM4ODApIj48dXNlIHhsaW5rOmhyZWY9IiNlbXB0eS0wIi8+PC9nPgo8dXNlIGZpbGwtcnVsZT0iZXZlbm9kZCIgdHJhbnNmb3JtPSJ0cmFuc2xhdGUoMCwwKSIgeGxpbms6aHJlZj0iI3BvaW50LTAiLz4KPHVzZSBmaWxsLXJ1bGU9ImV2ZW5vZGQiIHRyYW5zZm9ybT0idHJhbnNsYXRlKDMyNjQsMCkiIHhsaW5rOmhyZWY9IiNwb2ludC0wIi8+Cjx1c2UgZmlsbC1ydWxlPSJldmVub2RkIiB0cmFuc2Zvcm09InRyYW5zbGF0ZSgwLDMyNjQ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AutoShape 2" descr="data:image/svg+xml;base64,CiAgPHN2ZwogICAgdmVyc2lvbj0iMS4xIgogICAgdmlld0JveD0iMCAwIDQ4NTEgNDg1MSIKICAgIHdpZHRoPSIyNTZweCIKICAgIGhlaWdodD0iMjU2cHgiCiAgICAKICAgIHhtbDpzcGFjZT0icHJlc2VydmUiIHhtbG5zPSJodHRwOi8vd3d3LnczLm9yZy8yMDAwL3N2ZyIgeG1sbnM6eGxpbms9Imh0dHA6Ly93d3cudzMub3JnLzE5OTkveGxpbmsiCiAgPgogICAgPGRlZnM+CiAgICAgIDxyZWN0IGlkPSJyZWN0LTAiIHdpZHRoPSIxMDAiIGhlaWdodD0iMTAwIiBmaWxsPSIjMDAwMDAwIi8+CiAgICAgIDxwYXRoCiAgICAgICAgaWQ9ImVtcHR5LTAiCiAgICAgICAgZD0iTTAsMjguNnY0Mi45QzAsODcuMywxMi44LDEwMCwyOC42LDEwMGg0Mi45YzE1LjksMCwyOC42LTEyLjgsMjguNi0yOC42VjI4LjZDMTAwLDEyLjcsODcuMiwwLDcxLjQsMEgyOC42IEMxMi44LDAsMCwxMi44LDAsMjguNnoiCiAgICAgICAgZmlsbD0iIzAwMDAwMCIKICAgICAgLz4KICAgICAgPHBhdGggaWQ9ImItMCIgZD0iTTAsMCBMNjYsMCBDODQuNzc3NjgxNSwtMy40NDk0MDQxM2UtMTUgMTAwLDE1LjIyMjMxODUgMTAwLDM0IEwxMDAsNjYgQzEwMCw4NC43Nzc2ODE1IDg0Ljc3NzY4MTUsMTAwIDY2LDEwMCBMMCwxMDAgTDAsMCBaIiB0cmFuc2Zvcm09InJvdGF0ZSgtOTAgNTAgNTApIiBmaWxsPSIjMDAwMDAwIi8+CiAgICAgIDxwYXRoIGlkPSJyLTAiIGQ9Ik0wLDAgTDY2LDAgQzg0Ljc3NzY4MTUsLTMuNDQ5NDA0MTNlLTE1IDEwMCwxNS4yMjIzMTg1IDEwMCwzNCBMMTAwLDY2IEMxMDAsODQuNzc3NjgxNSA4NC43Nzc2ODE1LDEwMCA2NiwxMDAgTDAsMTAwIEwwLDAgWiIgdHJhbnNmb3JtPSJyb3RhdGUoLTE4MCA1MCA1MCkiIGZpbGw9IiMwMDAwMDAiLz4KICAgICAgPHBhdGggaWQ9ImwtMCIgZD0iTTAsMCBMNjYsMCBDODQuNzc3NjgxNSwtMy40NDk0MDQxM2UtMTUgMTAwLDE1LjIyMjMxODUgMTAwLDM0IEwxMDAsNjYgQzEwMCw4NC43Nzc2ODE1IDg0Ljc3NzY4MTUsMTAwIDY2LDEwMCBMMCwxMDAgTDAsMCBaIiBmaWxsPSIjMDAwMDAwIi8+CiAgICAgIDxwYXRoIGlkPSJ0LTAiIGQ9Ik0wLDAgTDY2LDAgQzg0Ljc3NzY4MTUsLTMuNDQ5NDA0MTNlLTE1IDEwMCwxNS4yMjIzMTg1IDEwMCwzNCBMMTAwLDY2IEMxMDAsODQuNzc3NjgxNSA4NC43Nzc2ODE1LDEwMCA2NiwxMDAgTDAsMTAwIEwwLDAgWiIgdHJhbnNmb3JtPSJyb3RhdGUoOTAgNTAgNTApIiBmaWxsPSIjMDAwMDAwIi8+CiAgICAgIDxwYXRoIGlkPSJsLTAiIGQ9Ik0wLDAgTDEwMCwwIEwxMDAsNjYgQzEwMCw4NC43Nzc2ODE1IDg0Ljc3NzY4MTUsMTAwIDY2LDEwMCBMMCwxMDAgTDAsMCBaIiB0cmFuc2Zvcm09InJvdGF0ZSgtOTAgNTAgNTApIiBmaWxsPSIjMDAwMDAwIi8+CiAgICAgIDxwYXRoIGlkPSJsdC0wIiBkPSJNMCwwIEwxMDAsMCBMMTAwLDY2IEMxMDAsODQuNzc3NjgxNSA4NC43Nzc2ODE1LDEwMCA2NiwxMDAgTDAsMTAwIEwwLDAgWiIgZmlsbD0iIzAwMDAwMCIvPgogICAgICA8cGF0aCBpZD0ibGItMCIgZD0iTTAsMCBMMTAwLDAgTDEwMCw2NiBDMTAwLDg0Ljc3NzY4MTUgODQuNzc3NjgxNSwxMDAgNjYsMTAwIEwwLDEwMCBMMCwwIFoiIHRyYW5zZm9ybT0icm90YXRlKC05MCA1MCA1MCkiIGZpbGw9IiMwMDAwMDAiLz4KICAgICAgPHBhdGggaWQ9InJiLTAiIGQ9Ik0wLDAgTDEwMCwwIEwxMDAsNjYgQzEwMCw4NC43Nzc2ODE1IDg0Ljc3NzY4MTUsMTAwIDY2LDEwMCBMMCwxMDAgTDAsMCBaIiB0cmFuc2Zvcm09InJvdGF0ZSgtMTgwIDUwIDUwKSIgZmlsbD0iIzAwMDAwMCIvPgogICAgICA8cGF0aCBpZD0icnQtMCIgZD0iTTAsMCBMMTAwLDAgTDEwMCw2NiBDMTAwLDg0Ljc3NzY4MTUgODQuNzc3NjgxNSwxMDAgNjYsMTAwIEwwLDEwMCBMMCwwIFoiIHRyYW5zZm9ybT0icm90YXRlKDkwIDUwIDUwKSIgZmlsbD0iIzAwMDAwMCIvPgogICAgICA8cGF0aAogICAgICAgIGlkPSJuX2x0LTAiCiAgICAgICAgZD0iTTMwLjUsMlYwSDB2MzAuNWgyQzIsMTQuNywxNC44LDIsMzAuNSwyeiIKICAgICAgICBmaWxsPSIjMDAwMDAwIgogICAgICAvPgogICAgICA8cGF0aAogICAgICAgIGlkPSJuX2xiLTAiCiAgICAgICAgZD0iTTIsNjkuNUgwVjEwMGgzMC41di0yQzE0LjcsOTgsMiw4NS4yLDIsNjkuNXoiCiAgICAgICAgZmlsbD0iIzAwMDAwMCIKICAgICAgLz4KICAgICAgPHBhdGgKICAgICAgICBpZD0ibl9ydC0wIgogICAgICAgIGQ9Ik05OCwzMC41aDJWMEg2OS41djJDODUuMywyLDk4LDE0LjgsOTgsMzAuNXoiCiAgICAgICAgZmlsbD0iIzAwMDAwMCIKICAgICAgLz4KICAgICAgPHBhdGggaWQ9Im5fcmItMCIKICAgICAgICBkPSJNNjkuNSw5OHYySDEwMFY2OS41aC0yQzk4LDg1LjMsODUuMiw5OCw2OS41LDk4eiIKICAgICAgICBmaWxsPSIjMDAwMDAwIgogICAgICAvPgogICAgICA8cGF0aAogICAgICAgIGlkPSJwb2ludC0wIgogICAgICAgIGZpbGw9IiMwMDAwMDAiCiAgICAgICAgZD0iTTYwMC4wMDE3ODYsNDU3LjMyOTMzMyBMNjAwLjAwMTc4NiwyNDIuNjU4MTY3IEM2MDAuMDAxNzg2LDE0Ny4zNzIzNjggNTg3LjAzOTUxNywxMjQuMTIyNzg0IDU4MS40NjQ2MTcsMTE4LjUzNTM4MyBDNTc1Ljg3NzIxNiwxMTIuOTYwNDgzIDU1Mi42Mjc2MzIsOTkuOTk4MjE0MyA0NTcuMzI5MzMzLDk5Ljk5ODIxNDMgTDI0Mi42NzA2NjcsOTkuOTk4MjE0MyBDMTQ3LjM3MjM2OCw5OS45OTgyMTQzIDEyNC4xMjI3ODQsMTEyLjk2MDQ4MyAxMTguNTQ3ODgzLDExOC41MzUzODMgQzExMi45NzI5ODMsMTI0LjEyMjc4NCA5OS45OTgyMTQzLDE0Ny4zNzIzNjggOTkuOTk4MjE0MywyNDIuNjU4MTY3IEw5OS45OTgyMTQzLDQ1Ny4zMjkzMzMgQzk5Ljk5ODIxNDMsNTUyLjYyNzYzMiAxMTIuOTcyOTgzLDU3NS44NzcyMTYgMTE4LjU0Nzg4Myw1ODEuNDY0NjE3IEMxMjQuMTIyNzg0LDU4Ny4wMjcwMTcgMTQ3LjM3MjM2OCw2MDAuMDAxNzg2IDI0Mi42NzA2NjcsNjAwLjAwMTc4NiBMNDU3LjMyOTMzMyw2MDAuMDAxNzg2IEM1NTIuNjI3NjMyLDYwMC4wMDE3ODYgNTc1Ljg3NzIxNiw1ODcuMDI3MDE3IDU4MS40NjQ2MTcsNTgxLjQ2NDYxNyBDNTg3LjAzOTUxNyw1NzUuODc3MjE2IDYwMC4wMDE3ODYsNTUyLjYyNzYzMiA2MDAuMDAxNzg2LDQ1Ny4zMjkzMzMgWiBNNDU3LjMyOTMzMywwIEM2NTMuMzM4MzMzLDAgNzAwLDQ2LjY2MTY2NjggNzAwLDI0Mi42NTgxNjcgQzcwMCw0MzguNjY3MTY3IDcwMCwyNjEuMzMyODMzIDcwMCw0NTcuMzI5MzMzIEM3MDAsNjUzLjMzODMzMyA2NTMuMzM4MzMzLDcwMCA0NTcuMzI5MzMzLDcwMCBDMjYxLjMzMjgzMyw3MDAgNDM4LjY2NzE2Nyw3MDAgMjQyLjY3MDY2Nyw3MDAgQzQ2LjY2MTY2NjgsNzAwIDAsNjUzLjMzODMzMyAwLDQ1Ny4zMjkzMzMgQzAsMjYxLjMzMjgzMyAwLDM1Mi4xMTg3MTIgMCwyNDIuNjU4MTY3IEMwLDQ2LjY2MTY2NjggNDYuNjYxNjY2OCwwIDI0Mi42NzA2NjcsMCBDNDM4LjY2NzE2NywwIDI2MS4zMzI4MzMsMCA0NTcuMzI5MzMzLDAgWiBNMzk1Ljk5NjY2NywyMDAgQzQ4MC4wMDQxNjYsMjAwIDUwMCwyMjAuMDA4MzMyIDUwMCwzMDMuOTkwODM1IEM1MDAsMzg3Ljk5ODMzNCA1MDAsMzEyLjAwMTY2NiA1MDAsMzk1Ljk5NjY2NyBDNTAwLDQ3OS45OTE2NjggNDgwLjAwNDE2Niw1MDAgMzk1Ljk5NjY2Nyw1MDAgQzMxMi4wMDE2NjYsNTAwIDM4Ny45OTgzMzQsNTAwIDMwNC4wMDMzMzMsNTAwIEMyMjAuMDA4MzMyLDUwMCAyMDAsNDc5Ljk5MTY2OCAyMDAsMzk1Ljk5NjY2NyBDMjAwLDMxMi4wMDE2NjYgMjAwLDM1MC45MDYwNjEgMjAwLDMwMy45OTA4MzUgQzIwMCwyMjAuMDA4MzMyIDIyMC4wMDgzMzIsMjAwIDMwNC4wMDMzMzMsMjAwIEMzODcuOTk4MzM0LDIwMCAzMTIuMDAxNjY2LDIwMCAzOTUuOTk2NjY3LDIwMCBaIgogICAgICAvPgogICAgICA8ZyBpZD0idmtfbG9nby0wIj4KICAgICAgICA8cGF0aAogICAgICAgICAgZmlsbD0iIzA3ZiIKICAgICAgICAgIGQ9Ik04My4zMzM0IDM2My4zMzNDODMuMzMzNCAyMzEuMzQgODMuMzMzNCAxNjUuMzQzIDEyNC4zMzggMTI0LjMzOEMxNjUuMzQzIDgzLjMzMzMgMjMxLjM0ICAgICAgICAgICAgICA4My4zMzMzIDM2My4zMzMgODMuMzMzM0gzODYuNjY3QzUxOC42NiA4My4zMzMzIDU4NC42NTcgODMuMzMzMyA2MjUuNjYyIDEyNC4zMzhDNjY2LjY2NyAxNjUuMzQzICAgICAgICAgICAgICA2NjYuNjY3IDIzMS4zNCA2NjYuNjY3IDM2My4zMzNWMzg2LjY2N0M2NjYuNjY3IDUxOC42NiA2NjYuNjY3IDU4NC42NTcgNjI1LjY2MiA2MjUuNjYyQzU4NC42NTcgICAgICAgICAgICAgIDY2Ni42NjcgNTE4LjY2IDY2Ni42NjcgMzg2LjY2NyA2NjYuNjY3SDM2My4zMzNDMjMxLjM0IDY2Ni42NjcgMTY1LjM0MyA2NjYuNjY3IDEyNC4zMzggNjI1LjY2MkM4My4zMzM0ICAgICAgICAgICAgICA1ODQuNjU3IDgzLjMzMzQgNTE4LjY2IDgzLjMzMzQgMzg2LjY2N1YzNjMuMzMzWiIKICAgICAgICAvPgogICAgICAgIDxwYXRoCiAgICAgICAgICBmaWxsPSIjRkZGIgogICAgICAgICAgZD0iTTM5NC45MDcgNTA4LjY4MUMyNjMuMjkzIDUwOC42ODEgMTgzLjQ0MiA0MTcuMzY1IDE4MC4zMTMgMjY1LjYyNUgyNDYuOTcyQzI0OS4wNSAzNzcuMDkgICAgICAgICAgICAgIDI5OS43NjMgNDI0LjMyMyAzMzguNjM4IDQzNC4wMzZWMjY1LjYyNUg0MDIuNTE5VjM2MS44MkM0NDAuMDE2IDM1Ny42NjQgNDc5LjI2NCAzMTMuOTA5ICAgICAgICAgICAgICA0OTIuNDU2IDI2NS42MjVINTU1LjMzM0M1NDUuMjcgMzI1IDUwMi41NDMgMzY4Ljc1NCA0NzIuMzUzIDM4Ni44MDNDNTAyLjU2NiA0MDEuMzk1IDU1MS4xNzcgICAgICAgICAgICAgIDQzOS41OTMgNTY5LjkyNiA1MDguNjgxSDUwMC44MTVDNDg2LjIyMiA0NjIuNDk4IDQ1MC40NzYgNDI2LjcyOCA0MDIuNTQyIDQyMS44NzJWNTA4LjY4MUgzOTQuOTA3WiIKICAgICAgICAvPgogICAgICA8L2c+CiAgICAgIDxjbGlwUGF0aCBpZD0ibG9nby1tYXNrLTAiPgogICAgICAgIDxyZWN0IHg9IjAiIHk9IjAiIHdpZHRoPSI3NTAiIGhlaWdodD0iNzUwIiAvPgogICAgICA8L2NsaXBQYXRoPgogICAgPC9kZWZzPgoKICAgIAogICAgICA8cmVjdAogICAgICAgIHg9IjAiCiAgICAgICAgd2lkdGg9IjQ4NTEiCiAgICAgICAgaGVpZ2h0PSI0ODUxIgogICAgICAgIHJ4PSI2ODMiCiAgICAgICAgZmlsbD0iI2ZmZmZmZiIKICAgICAgLz4KCiAgICA8ZyB0cmFuc2Zvcm09InRyYW5zbGF0ZSgzOTcuOTMzNTkzNzUsIDM5Ny45MzM1OTM3NSkgc2NhbGUoMC44NDM3NSkiPgogICAgICA8ZyB0cmFuc2Zvcm09InRyYW5zbGF0ZSg3NzYsMCkiPjx1c2UgeGxpbms6aHJlZj0iI25fcmItMCIvPjwvZz4KPGcgdHJhbnNmb3JtPSJ0cmFuc2xhdGUoODczLDApIj48dXNlIHhsaW5rOmhyZWY9IiNiLTAiLz48L2c+CjxnIHRyYW5zZm9ybT0idHJhbnNsYXRlKDExNjQsMCkiPjx1c2UgeGxpbms6aHJlZj0iI3ItMCIvPjwvZz4KPGcgdHJhbnNmb3JtPSJ0cmFuc2xhdGUoMTI2MSwwKSI+PHVzZSB4bGluazpocmVmPSIjbGItMCIvPjwvZz4KPGcgdHJhbnNmb3JtPSJ0cmFuc2xhdGUoMTQ1NSwwKSI+PHVzZSB4bGluazpocmVmPSIjcmItMCIvPjwvZz4KPGcgdHJhbnNmb3JtPSJ0cmFuc2xhdGUoMTU1MiwwKSI+PHVzZSB4bGluazpocmVmPSIjcmVjdC0wIi8+PC9nPgo8ZyB0cmFuc2Zvcm09InRyYW5zbGF0ZSgxNjQ5LDApIj48dXNlIHhsaW5rOmhyZWY9IiNsYi0wIi8+PC9nPgo8ZyB0cmFuc2Zvcm09InRyYW5zbGF0ZSgxODQzLDApIj48dXNlIHhsaW5rOmhyZWY9IiNyLTAiLz48L2c+CjxnIHRyYW5zZm9ybT0idHJhbnNsYXRlKDE5NDAsMCkiPjx1c2UgeGxpbms6aHJlZj0iI3JlY3QtMCIvPjwvZz4KPGcgdHJhbnNmb3JtPSJ0cmFuc2xhdGUoMjAzNywwKSI+PHVzZSB4bGluazpocmVmPSIjbGItMCIvPjwvZz4KPGcgdHJhbnNmb3JtPSJ0cmFuc2xhdGUoMjEzNCwwKSI+PHVzZSB4bGluazpocmVmPSIjbl9yYi0wIi8+PC9nPgo8ZyB0cmFuc2Zvcm09InRyYW5zbGF0ZSgyMjMxLDApIj48dXNlIHhsaW5rOmhyZWY9IiNiLTAiLz48L2c+CjxnIHRyYW5zZm9ybT0idHJhbnNsYXRlKDI2MTksMCkiPjx1c2UgeGxpbms6aHJlZj0iI25fcmItMCIvPjwvZz4KPGcgdHJhbnNmb3JtPSJ0cmFuc2xhdGUoMjcxNiwwKSI+PHVzZSB4bGluazpocmVmPSIjcmItMCIvPjwvZz4KPGcgdHJhbnNmb3JtPSJ0cmFuc2xhdGUoMjgxMywwKSI+PHVzZSB4bGluazpocmVmPSIjbC0wIi8+PC9nPgo8ZyB0cmFuc2Zvcm09InRyYW5zbGF0ZSgzMDA3LDApIj48dXNlIHhsaW5rOmhyZWY9IiNyLTAiLz48L2c+CjxnIHRyYW5zZm9ybT0idHJhbnNsYXRlKDMxMDQsMCkiPjx1c2UgeGxpbms6aHJlZj0iI2xiLTAiLz48L2c+CjxnIHRyYW5zZm9ybT0idHJhbnNsYXRlKDMyMDEsMCkiPjx1c2UgeGxpbms6aHJlZj0iI25fcmItMCIvPjwvZz4KPGcgdHJhbnNmb3JtPSJ0cmFuc2xhdGUoMzI5OCwwKSI+PHVzZSB4bGluazpocmVmPSIjYi0wIi8+PC9nPgo8ZyB0cmFuc2Zvcm09InRyYW5zbGF0ZSgzNTg5LDApIj48dXNlIHhsaW5rOmhyZWY9IiNlbXB0eS0wIi8+PC9nPgo8ZyB0cmFuc2Zvcm09InRyYW5zbGF0ZSgzNzgzLDApIj48dXNlIHhsaW5rOmhyZWY9IiNuX3JiLTAiLz48L2c+CjxnIHRyYW5zZm9ybT0idHJhbnNsYXRlKDM4ODAsMCkiPjx1c2UgeGxpbms6aHJlZj0iI2ItMCIvPjwvZz4KPGcgdHJhbnNmb3JtPSJ0cmFuc2xhdGUoNzc2LDk3KSI+PHVzZSB4bGluazpocmVmPSIjcmItMCIvPjwvZz4KPGcgdHJhbnNmb3JtPSJ0cmFuc2xhdGUoODczLDk3KSI+PHVzZSB4bGluazpocmVmPSIjcmVjdC0wIi8+PC9nPgo8ZyB0cmFuc2Zvcm09InRyYW5zbGF0ZSg5NzAsOTcpIj48dXNlIHhsaW5rOmhyZWY9IiNyZWN0LTAiLz48L2c+CjxnIHRyYW5zZm9ybT0idHJhbnNsYXRlKDEwNjcsOTcpIj48dXNlIHhsaW5rOmhyZWY9IiNsLTAiLz48L2c+CjxnIHRyYW5zZm9ybT0idHJhbnNsYXRlKDEyNjEsOTcpIj48dXNlIHhsaW5rOmhyZWY9IiN0LTAiLz48L2c+CjxnIHRyYW5zZm9ybT0idHJhbnNsYXRlKDE0NTUsOTcpIj48dXNlIHhsaW5rOmhyZWY9IiNyZWN0LTAiLz48L2c+CjxnIHRyYW5zZm9ybT0idHJhbnNsYXRlKDE1NTIsOTcpIj48dXNlIHhsaW5rOmhyZWY9IiNyZWN0LTAiLz48L2c+CjxnIHRyYW5zZm9ybT0idHJhbnNsYXRlKDE2NDksOTcpIj48dXNlIHhsaW5rOmhyZWY9IiNyZWN0LTAiLz48L2c+CjxnIHRyYW5zZm9ybT0idHJhbnNsYXRlKDIwMzcsOTcpIj48dXNlIHhsaW5rOmhyZWY9IiNydC0wIi8+PC9nPgo8ZyB0cmFuc2Zvcm09InRyYW5zbGF0ZSgyMTM0LDk3KSI+PHVzZSB4bGluazpocmVmPSIjcmVjdC0wIi8+PC9nPgo8ZyB0cmFuc2Zvcm09InRyYW5zbGF0ZSgyMjMxLDk3KSI+PHVzZSB4bGluazpocmVmPSIjcmVjdC0wIi8+PC9nPgo8ZyB0cmFuc2Zvcm09InRyYW5zbGF0ZSgyMzI4LDk3KSI+PHVzZSB4bGluazpocmVmPSIjcmVjdC0wIi8+PC9nPgo8ZyB0cmFuc2Zvcm09InRyYW5zbGF0ZSgyNDI1LDk3KSI+PHVzZSB4bGluazpocmVmPSIjcmVjdC0wIi8+PC9nPgo8ZyB0cmFuc2Zvcm09InRyYW5zbGF0ZSgyNTIyLDk3KSI+PHVzZSB4bGluazpocmVmPSIjcmVjdC0wIi8+PC9nPgo8ZyB0cmFuc2Zvcm09InRyYW5zbGF0ZSgyNjE5LDk3KSI+PHVzZSB4bGluazpocmVmPSIjcmVjdC0wIi8+PC9nPgo8ZyB0cmFuc2Zvcm09InRyYW5zbGF0ZSgyNzE2LDk3KSI+PHVzZSB4bGluazpocmVmPSIjcmVjdC0wIi8+PC9nPgo8ZyB0cmFuc2Zvcm09InRyYW5zbGF0ZSgzMTA0LDk3KSI+PHVzZSB4bGluazpocmVmPSIjcmVjdC0wIi8+PC9nPgo8ZyB0cmFuc2Zvcm09InRyYW5zbGF0ZSgzMjAxLDk3KSI+PHVzZSB4bGluazpocmVmPSIjcmVjdC0wIi8+PC9nPgo8ZyB0cmFuc2Zvcm09InRyYW5zbGF0ZSgzMjk4LDk3KSI+PHVzZSB4bGluazpocmVmPSIjcmVjdC0wIi8+PC9nPgo8ZyB0cmFuc2Zvcm09InRyYW5zbGF0ZSgzMzk1LDk3KSI+PHVzZSB4bGluazpocmVmPSIjcmVjdC0wIi8+PC9nPgo8ZyB0cmFuc2Zvcm09InRyYW5zbGF0ZSgzNDkyLDk3KSI+PHVzZSB4bGluazpocmVmPSIjbC0wIi8+PC9nPgo8ZyB0cmFuc2Zvcm09InRyYW5zbGF0ZSgzNjg2LDk3KSI+PHVzZSB4bGluazpocmVmPSIjci0wIi8+PC9nPgo8ZyB0cmFuc2Zvcm09InRyYW5zbGF0ZSgzNzgzLDk3KSI+PHVzZSB4bGluazpocmVmPSIjcmVjdC0wIi8+PC9nPgo8ZyB0cmFuc2Zvcm09InRyYW5zbGF0ZSgzODgwLDk3KSI+PHVzZSB4bGluazpocmVmPSIjcmVjdC0wIi8+PC9nPgo8ZyB0cmFuc2Zvcm09InRyYW5zbGF0ZSg3NzYsMTk0KSI+PHVzZSB4bGluazpocmVmPSIjcmVjdC0wIi8+PC9nPgo8ZyB0cmFuc2Zvcm09InRyYW5zbGF0ZSg4NzMsMTk0KSI+PHVzZSB4bGluazpocmVmPSIjbHQtMCIvPjwvZz4KPGcgdHJhbnNmb3JtPSJ0cmFuc2xhdGUoMTM1OCwxOTQpIj48dXNlIHhsaW5rOmhyZWY9IiNuX3JiLTAiLz48L2c+CjxnIHRyYW5zZm9ybT0idHJhbnNsYXRlKDE0NTUsMTk0KSI+PHVzZSB4bGluazpocmVmPSIjcmVjdC0wIi8+PC9nPgo8ZyB0cmFuc2Zvcm09InRyYW5zbGF0ZSgxNjQ5LDE5NCkiPjx1c2UgeGxpbms6aHJlZj0iI3JlY3QtMCIvPjwvZz4KPGcgdHJhbnNmb3JtPSJ0cmFuc2xhdGUoMTg0MywxOTQpIj48dXNlIHhsaW5rOmhyZWY9IiNyLTAiLz48L2c+CjxnIHRyYW5zZm9ybT0idHJhbnNsYXRlKDE5NDAsMTk0KSI+PHVzZSB4bGluazpocmVmPSIjbGItMCIvPjwvZz4KPGcgdHJhbnNmb3JtPSJ0cmFuc2xhdGUoMjEzNCwxOTQpIj48dXNlIHhsaW5rOmhyZWY9IiNyZWN0LTAiLz48L2c+CjxnIHRyYW5zZm9ybT0idHJhbnNsYXRlKDIyMzEsMTk0KSI+PHVzZSB4bGluazpocmVmPSIjcmVjdC0wIi8+PC9nPgo8ZyB0cmFuc2Zvcm09InRyYW5zbGF0ZSgyMzI4LDE5NCkiPjx1c2UgeGxpbms6aHJlZj0iI2x0LTAiLz48L2c+CjxnIHRyYW5zZm9ybT0idHJhbnNsYXRlKDI1MjIsMTk0KSI+PHVzZSB4bGluazpocmVmPSIjcnQtMCIvPjwvZz4KPGcgdHJhbnNmb3JtPSJ0cmFuc2xhdGUoMjYxOSwxOTQpIj48dXNlIHhsaW5rOmhyZWY9IiNyZWN0LTAiLz48L2c+CjxnIHRyYW5zZm9ybT0idHJhbnNsYXRlKDI3MTYsMTk0KSI+PHVzZSB4bGluazpocmVmPSIjcmVjdC0wIi8+PC9nPgo8ZyB0cmFuc2Zvcm09InRyYW5zbGF0ZSgyODEzLDE5NCkiPjx1c2UgeGxpbms6aHJlZj0iI2xiLTAiLz48L2c+CjxnIHRyYW5zZm9ybT0idHJhbnNsYXRlKDI5MTAsMTk0KSI+PHVzZSB4bGluazpocmVmPSIjbl9yYi0wIi8+PC9nPgo8ZyB0cmFuc2Zvcm09InRyYW5zbGF0ZSgzMDA3LDE5NCkiPjx1c2UgeGxpbms6aHJlZj0iI3JiLTAiLz48L2c+CjxnIHRyYW5zZm9ybT0idHJhbnNsYXRlKDMxMDQsMTk0KSI+PHVzZSB4bGluazpocmVmPSIjcmVjdC0wIi8+PC9nPgo8ZyB0cmFuc2Zvcm09InRyYW5zbGF0ZSgzMzk1LDE5NCkiPjx1c2UgeGxpbms6aHJlZj0iI3JlY3QtMCIvPjwvZz4KPGcgdHJhbnNmb3JtPSJ0cmFuc2xhdGUoMzU4OSwxOTQpIj48dXNlIHhsaW5rOmhyZWY9IiNlbXB0eS0wIi8+PC9nPgo8ZyB0cmFuc2Zvcm09InRyYW5zbGF0ZSgzNzgzLDE5NCkiPjx1c2UgeGxpbms6aHJlZj0iI3JlY3QtMCIvPjwvZz4KPGcgdHJhbnNmb3JtPSJ0cmFuc2xhdGUoMzg4MCwxOTQpIj48dXNlIHhsaW5rOmhyZWY9IiNsdC0wIi8+PC9nPgo8ZyB0cmFuc2Zvcm09InRyYW5zbGF0ZSg3NzYsMjkxKSI+PHVzZSB4bGluazpocmVmPSIjcmVjdC0wIi8+PC9nPgo8ZyB0cmFuc2Zvcm09InRyYW5zbGF0ZSg5NzAsMjkxKSI+PHVzZSB4bGluazpocmVmPSIjZW1wdHktMCIvPjwvZz4KPGcgdHJhbnNmb3JtPSJ0cmFuc2xhdGUoMTE2NCwyOTEpIj48dXNlIHhsaW5rOmhyZWY9IiNlbXB0eS0wIi8+PC9nPgo8ZyB0cmFuc2Zvcm09InRyYW5zbGF0ZSgxMjYxLDI5MSkiPjx1c2UgeGxpbms6aHJlZj0iI25fcmItMCIvPjwvZz4KPGcgdHJhbnNmb3JtPSJ0cmFuc2xhdGUoMTM1OCwyOTEpIj48dXNlIHhsaW5rOmhyZWY9IiNyYi0wIi8+PC9nPgo8ZyB0cmFuc2Zvcm09InRyYW5zbGF0ZSgxNDU1LDI5MSkiPjx1c2UgeGxpbms6aHJlZj0iI3JlY3QtMCIvPjwvZz4KPGcgdHJhbnNmb3JtPSJ0cmFuc2xhdGUoMTU1MiwyOTEpIj48dXNlIHhsaW5rOmhyZWY9IiNyZWN0LTAiLz48L2c+CjxnIHRyYW5zZm9ybT0idHJhbnNsYXRlKDE2NDksMjkxKSI+PHVzZSB4bGluazpocmVmPSIjcmVjdC0wIi8+PC9nPgo8ZyB0cmFuc2Zvcm09InRyYW5zbGF0ZSgxNzQ2LDI5MSkiPjx1c2UgeGxpbms6aHJlZj0iI2xiLTAiLz48L2c+CjxnIHRyYW5zZm9ybT0idHJhbnNsYXRlKDE5NDAsMjkxKSI+PHVzZSB4bGluazpocmVmPSIjdC0wIi8+PC9nPgo8ZyB0cmFuc2Zvcm09InRyYW5zbGF0ZSgyMTM0LDI5MSkiPjx1c2UgeGxpbms6aHJlZj0iI3JlY3QtMCIvPjwvZz4KPGcgdHJhbnNmb3JtPSJ0cmFuc2xhdGUoMjYxOSwyOTEpIj48dXNlIHhsaW5rOmhyZWY9IiN0LTAiLz48L2c+CjxnIHRyYW5zZm9ybT0idHJhbnNsYXRlKDI4MTMsMjkxKSI+PHVzZSB4bGluazpocmVmPSIjcmVjdC0wIi8+PC9nPgo8ZyB0cmFuc2Zvcm09InRyYW5zbGF0ZSgyOTEwLDI5MSkiPjx1c2UgeGxpbms6aHJlZj0iI3JlY3QtMCIvPjwvZz4KPGcgdHJhbnNmb3JtPSJ0cmFuc2xhdGUoMzAwNywyOTEpIj48dXNlIHhsaW5rOmhyZWY9IiNyZWN0LTAiLz48L2c+CjxnIHRyYW5zZm9ybT0idHJhbnNsYXRlKDMxMDQsMjkxKSI+PHVzZSB4bGluazpocmVmPSIjcmVjdC0wIi8+PC9nPgo8ZyB0cmFuc2Zvcm09InRyYW5zbGF0ZSgzMjk4LDI5MSkiPjx1c2UgeGxpbms6aHJlZj0iI25fcmItMCIvPjwvZz4KPGcgdHJhbnNmb3JtPSJ0cmFuc2xhdGUoMzM5NSwyOTEpIj48dXNlIHhsaW5rOmhyZWY9IiNyZWN0LTAiLz48L2c+CjxnIHRyYW5zZm9ybT0idHJhbnNsYXRlKDM3ODMsMjkxKSI+PHVzZSB4bGluazpocmVmPSIjdC0wIi8+PC9nPgo8ZyB0cmFuc2Zvcm09InRyYW5zbGF0ZSg3NzYsMzg4KSI+PHVzZSB4bGluazpocmVmPSIjcmVjdC0wIi8+PC9nPgo8ZyB0cmFuc2Zvcm09InRyYW5zbGF0ZSgxMjYxLDM4OCkiPjx1c2UgeGxpbms6aHJlZj0iI3ItMCIvPjwvZz4KPGcgdHJhbnNmb3JtPSJ0cmFuc2xhdGUoMTM1OCwzODgpIj48dXNlIHhsaW5rOmhyZWY9IiNyZWN0LTAiLz48L2c+CjxnIHRyYW5zZm9ybT0idHJhbnNsYXRlKDE0NTUsMzg4KSI+PHVzZSB4bGluazpocmVmPSIjbHQtMCIvPjwvZz4KPGcgdHJhbnNmb3JtPSJ0cmFuc2xhdGUoMTc0NiwzODgpIj48dXNlIHhsaW5rOmhyZWY9IiNydC0wIi8+PC9nPgo8ZyB0cmFuc2Zvcm09InRyYW5zbGF0ZSgxODQzLDM4OCkiPjx1c2UgeGxpbms6aHJlZj0iI2xiLTAiLz48L2c+CjxnIHRyYW5zZm9ybT0idHJhbnNsYXRlKDIwMzcsMzg4KSI+PHVzZSB4bGluazpocmVmPSIjbl9yYi0wIi8+PC9nPgo8ZyB0cmFuc2Zvcm09InRyYW5zbGF0ZSgyMTM0LDM4OCkiPjx1c2UgeGxpbms6aHJlZj0iI3JlY3QtMCIvPjwvZz4KPGcgdHJhbnNmb3JtPSJ0cmFuc2xhdGUoMjIzMSwzODgpIj48dXNlIHhsaW5rOmhyZWY9IiNyZWN0LTAiLz48L2c+CjxnIHRyYW5zZm9ybT0idHJhbnNsYXRlKDIzMjgsMzg4KSI+PHVzZSB4bGluazpocmVmPSIjcmVjdC0wIi8+PC9nPgo8ZyB0cmFuc2Zvcm09InRyYW5zbGF0ZSgyNDI1LDM4OCkiPjx1c2UgeGxpbms6aHJlZj0iI3JlY3QtMCIvPjwvZz4KPGcgdHJhbnNmb3JtPSJ0cmFuc2xhdGUoMjUyMiwzODgpIj48dXNlIHhsaW5rOmhyZWY9IiNsYi0wIi8+PC9nPgo8ZyB0cmFuc2Zvcm09InRyYW5zbGF0ZSgyODEzLDM4OCkiPjx1c2UgeGxpbms6aHJlZj0iI3JlY3QtMCIvPjwvZz4KPGcgdHJhbnNmb3JtPSJ0cmFuc2xhdGUoMzAwNywzODgpIj48dXNlIHhsaW5rOmhyZWY9IiNyZWN0LTAiLz48L2c+CjxnIHRyYW5zZm9ybT0idHJhbnNsYXRlKDMxMDQsMzg4KSI+PHVzZSB4bGluazpocmVmPSIjbHQtMCIvPjwvZz4KPGcgdHJhbnNmb3JtPSJ0cmFuc2xhdGUoMzI5OCwzODgpIj48dXNlIHhsaW5rOmhyZWY9IiNyYi0wIi8+PC9nPgo8ZyB0cmFuc2Zvcm09InRyYW5zbGF0ZSgzMzk1LDM4OCkiPjx1c2UgeGxpbms6aHJlZj0iI2x0LTAiLz48L2c+CjxnIHRyYW5zZm9ybT0idHJhbnNsYXRlKDc3Niw0ODUpIj48dXNlIHhsaW5rOmhyZWY9IiNyZWN0LTAiLz48L2c+CjxnIHRyYW5zZm9ybT0idHJhbnNsYXRlKDEwNjcsNDg1KSI+PHVzZSB4bGluazpocmVmPSIjci0wIi8+PC9nPgo8ZyB0cmFuc2Zvcm09InRyYW5zbGF0ZSgxMTY0LDQ4NSkiPjx1c2UgeGxpbms6aHJlZj0iI2xiLTAiLz48L2c+CjxnIHRyYW5zZm9ybT0idHJhbnNsYXRlKDE1NTIsNDg1KSI+PHVzZSB4bGluazpocmVmPSIjYi0wIi8+PC9nPgo8ZyB0cmFuc2Zvcm09InRyYW5zbGF0ZSgxODQzLDQ4NSkiPjx1c2UgeGxpbms6aHJlZj0iI3J0LTAiLz48L2c+CjxnIHRyYW5zZm9ybT0idHJhbnNsYXRlKDE5NDAsNDg1KSI+PHVzZSB4bGluazpocmVmPSIjcmVjdC0wIi8+PC9nPgo8ZyB0cmFuc2Zvcm09InRyYW5zbGF0ZSgyMDM3LDQ4NSkiPjx1c2UgeGxpbms6aHJlZj0iI3JlY3QtMCIvPjwvZz4KPGcgdHJhbnNmb3JtPSJ0cmFuc2xhdGUoMjEzNCw0ODUpIj48dXNlIHhsaW5rOmhyZWY9IiNyZWN0LTAiLz48L2c+CjxnIHRyYW5zZm9ybT0idHJhbnNsYXRlKDI1MjIsNDg1KSI+PHVzZSB4bGluazpocmVmPSIjcmVjdC0wIi8+PC9nPgo8ZyB0cmFuc2Zvcm09InRyYW5zbGF0ZSgyODEzLDQ4NSkiPjx1c2UgeGxpbms6aHJlZj0iI3J0LTAiLz48L2c+CjxnIHRyYW5zZm9ybT0idHJhbnNsYXRlKDI5MTAsNDg1KSI+PHVzZSB4bGluazpocmVmPSIjcmVjdC0wIi8+PC9nPgo8ZyB0cmFuc2Zvcm09InRyYW5zbGF0ZSgzMDA3LDQ4NSkiPjx1c2UgeGxpbms6aHJlZj0iI2x0LTAiLz48L2c+CjxnIHRyYW5zZm9ybT0idHJhbnNsYXRlKDMyOTgsNDg1KSI+PHVzZSB4bGluazpocmVmPSIjcmVjdC0wIi8+PC9nPgo8ZyB0cmFuc2Zvcm09InRyYW5zbGF0ZSgzNjg2LDQ4NSkiPjx1c2UgeGxpbms6aHJlZj0iI2ItMCIvPjwvZz4KPGcgdHJhbnNmb3JtPSJ0cmFuc2xhdGUoNzc2LDU4MikiPjx1c2UgeGxpbms6aHJlZj0iI3QtMCIvPjwvZz4KPGcgdHJhbnNmb3JtPSJ0cmFuc2xhdGUoODczLDU4MikiPjx1c2UgeGxpbms6aHJlZj0iI25fcmItMCIvPjwvZz4KPGcgdHJhbnNmb3JtPSJ0cmFuc2xhdGUoOTcwLDU4MikiPjx1c2UgeGxpbms6aHJlZj0iI2ItMCIvPjwvZz4KPGcgdHJhbnNmb3JtPSJ0cmFuc2xhdGUoMTE2NCw1ODIpIj48dXNlIHhsaW5rOmhyZWY9IiN0LTAiLz48L2c+CjxnIHRyYW5zZm9ybT0idHJhbnNsYXRlKDEzNTgsNTgyKSI+PHVzZSB4bGluazpocmVmPSIjZW1wdHktMCIvPjwvZz4KPGcgdHJhbnNmb3JtPSJ0cmFuc2xhdGUoMTU1Miw1ODIpIj48dXNlIHhsaW5rOmhyZWY9IiNyZWN0LTAiLz48L2c+CjxnIHRyYW5zZm9ybT0idHJhbnNsYXRlKDE3NDYsNTgyKSI+PHVzZSB4bGluazpocmVmPSIjZW1wdHktMCIvPjwvZz4KPGcgdHJhbnNmb3JtPSJ0cmFuc2xhdGUoMTk0MCw1ODIpIj48dXNlIHhsaW5rOmhyZWY9IiN0LTAiLz48L2c+CjxnIHRyYW5zZm9ybT0idHJhbnNsYXRlKDIxMzQsNTgyKSI+PHVzZSB4bGluazpocmVmPSIjcmVjdC0wIi8+PC9nPgo8ZyB0cmFuc2Zvcm09InRyYW5zbGF0ZSgyMzI4LDU4MikiPjx1c2UgeGxpbms6aHJlZj0iI2VtcHR5LTAiLz48L2c+CjxnIHRyYW5zZm9ybT0idHJhbnNsYXRlKDI1MjIsNTgyKSI+PHVzZSB4bGluazpocmVmPSIjcmVjdC0wIi8+PC9nPgo8ZyB0cmFuc2Zvcm09InRyYW5zbGF0ZSgyNzE2LDU4MikiPjx1c2UgeGxpbms6aHJlZj0iI2VtcHR5LTAiLz48L2c+CjxnIHRyYW5zZm9ybT0idHJhbnNsYXRlKDI5MTAsNTgyKSI+PHVzZSB4bGluazpocmVmPSIjdC0wIi8+PC9nPgo8ZyB0cmFuc2Zvcm09InRyYW5zbGF0ZSgzMTA0LDU4MikiPjx1c2UgeGxpbms6aHJlZj0iI2ItMCIvPjwvZz4KPGcgdHJhbnNmb3JtPSJ0cmFuc2xhdGUoMzI5OCw1ODIpIj48dXNlIHhsaW5rOmhyZWY9IiNyZWN0LTAiLz48L2c+CjxnIHRyYW5zZm9ybT0idHJhbnNsYXRlKDM0OTIsNTgyKSI+PHVzZSB4bGluazpocmVmPSIjZW1wdHktMCIvPjwvZz4KPGcgdHJhbnNmb3JtPSJ0cmFuc2xhdGUoMzY4Niw1ODIpIj48dXNlIHhsaW5rOmhyZWY9IiN0LTAiLz48L2c+CjxnIHRyYW5zZm9ybT0idHJhbnNsYXRlKDM4ODAsNTgyKSI+PHVzZSB4bGluazpocmVmPSIjZW1wdHktMCIvPjwvZz4KPGcgdHJhbnNmb3JtPSJ0cmFuc2xhdGUoODczLDY3OSkiPjx1c2UgeGxpbms6aHJlZj0iI3ItMCIvPjwvZz4KPGcgdHJhbnNmb3JtPSJ0cmFuc2xhdGUoOTcwLDY3OSkiPjx1c2UgeGxpbms6aHJlZj0iI3JlY3QtMCIvPjwvZz4KPGcgdHJhbnNmb3JtPSJ0cmFuc2xhdGUoMTA2Nyw2NzkpIj48dXNlIHhsaW5rOmhyZWY9IiNsLTAiLz48L2c+CjxnIHRyYW5zZm9ybT0idHJhbnNsYXRlKDExNjQsNjc5KSI+PHVzZSB4bGluazpocmVmPSIjbl9yYi0wIi8+PC9nPgo8ZyB0cmFuc2Zvcm09InRyYW5zbGF0ZSgxMjYxLDY3OSkiPjx1c2UgeGxpbms6aHJlZj0iI2ItMCIvPjwvZz4KPGcgdHJhbnNmb3JtPSJ0cmFuc2xhdGUoMTU1Miw2NzkpIj48dXNlIHhsaW5rOmhyZWY9IiN0LTAiLz48L2c+CjxnIHRyYW5zZm9ybT0idHJhbnNsYXRlKDIxMzQsNjc5KSI+PHVzZSB4bGluazpocmVmPSIjcmVjdC0wIi8+PC9nPgo8ZyB0cmFuc2Zvcm09InRyYW5zbGF0ZSgyNDI1LDY3OSkiPjx1c2UgeGxpbms6aHJlZj0iI25fcmItMCIvPjwvZz4KPGcgdHJhbnNmb3JtPSJ0cmFuc2xhdGUoMjUyMiw2NzkpIj48dXNlIHhsaW5rOmhyZWY9IiNyZWN0LTAiLz48L2c+CjxnIHRyYW5zZm9ybT0idHJhbnNsYXRlKDI4MTMsNjc5KSI+PHVzZSB4bGluazpocmVmPSIjZW1wdHktMCIvPjwvZz4KPGcgdHJhbnNmb3JtPSJ0cmFuc2xhdGUoMzAwNyw2NzkpIj48dXNlIHhsaW5rOmhyZWY9IiNuX3JiLTAiLz48L2c+CjxnIHRyYW5zZm9ybT0idHJhbnNsYXRlKDMxMDQsNjc5KSI+PHVzZSB4bGluazpocmVmPSIjcmVjdC0wIi8+PC9nPgo8ZyB0cmFuc2Zvcm09InRyYW5zbGF0ZSgzMjk4LDY3OSkiPjx1c2UgeGxpbms6aHJlZj0iI3JlY3QtMCIvPjwvZz4KPGcgdHJhbnNmb3JtPSJ0cmFuc2xhdGUoMzM5NSw2NzkpIj48dXNlIHhsaW5rOmhyZWY9IiNsYi0wIi8+PC9nPgo8ZyB0cmFuc2Zvcm09InRyYW5zbGF0ZSgzNzgzLDY3OSkiPjx1c2UgeGxpbms6aHJlZj0iI2ItMCIvPjwvZz4KPGcgdHJhbnNmb3JtPSJ0cmFuc2xhdGUoMTk0LDc3NikiPjx1c2UgeGxpbms6aHJlZj0iI2ItMCIvPjwvZz4KPGcgdHJhbnNmb3JtPSJ0cmFuc2xhdGUoNDg1LDc3NikiPjx1c2UgeGxpbms6aHJlZj0iI3ItMCIvPjwvZz4KPGcgdHJhbnNmb3JtPSJ0cmFuc2xhdGUoNTgyLDc3NikiPjx1c2UgeGxpbms6aHJlZj0iI3JlY3QtMCIvPjwvZz4KPGcgdHJhbnNmb3JtPSJ0cmFuc2xhdGUoNjc5LDc3NikiPjx1c2UgeGxpbms6aHJlZj0iI3JlY3QtMCIvPjwvZz4KPGcgdHJhbnNmb3JtPSJ0cmFuc2xhdGUoNzc2LDc3NikiPjx1c2UgeGxpbms6aHJlZj0iI2wtMCIvPjwvZz4KPGcgdHJhbnNmb3JtPSJ0cmFuc2xhdGUoMTA2Nyw3NzYpIj48dXNlIHhsaW5rOmhyZWY9IiNuX3JiLTAiLz48L2c+CjxnIHRyYW5zZm9ybT0idHJhbnNsYXRlKDExNjQsNzc2KSI+PHVzZSB4bGluazpocmVmPSIjcmItMCIvPjwvZz4KPGcgdHJhbnNmb3JtPSJ0cmFuc2xhdGUoMTI2MSw3NzYpIj48dXNlIHhsaW5rOmhyZWY9IiNyZWN0LTAiLz48L2c+CjxnIHRyYW5zZm9ybT0idHJhbnNsYXRlKDE0NTUsNzc2KSI+PHVzZSB4bGluazpocmVmPSIjZW1wdHktMCIvPjwvZz4KPGcgdHJhbnNmb3JtPSJ0cmFuc2xhdGUoMTc0Niw3NzYpIj48dXNlIHhsaW5rOmhyZWY9IiNlbXB0eS0wIi8+PC9nPgo8ZyB0cmFuc2Zvcm09InRyYW5zbGF0ZSgxOTQwLDc3NikiPjx1c2UgeGxpbms6aHJlZj0iI2ItMCIvPjwvZz4KPGcgdHJhbnNmb3JtPSJ0cmFuc2xhdGUoMjEzNCw3NzYpIj48dXNlIHhsaW5rOmhyZWY9IiNydC0wIi8+PC9nPgo8ZyB0cmFuc2Zvcm09InRyYW5zbGF0ZSgyMjMxLDc3NikiPjx1c2UgeGxpbms6aHJlZj0iI3JlY3QtMCIvPjwvZz4KPGcgdHJhbnNmb3JtPSJ0cmFuc2xhdGUoMjMyOCw3NzYpIj48dXNlIHhsaW5rOmhyZWY9IiNyZWN0LTAiLz48L2c+CjxnIHRyYW5zZm9ybT0idHJhbnNsYXRlKDI0MjUsNzc2KSI+PHVzZSB4bGluazpocmVmPSIjcmVjdC0wIi8+PC9nPgo8ZyB0cmFuc2Zvcm09InRyYW5zbGF0ZSgyNTIyLDc3NikiPjx1c2UgeGxpbms6aHJlZj0iI3JlY3QtMCIvPjwvZz4KPGcgdHJhbnNmb3JtPSJ0cmFuc2xhdGUoMjYxOSw3NzYpIj48dXNlIHhsaW5rOmhyZWY9IiNyZWN0LTAiLz48L2c+CjxnIHRyYW5zZm9ybT0idHJhbnNsYXRlKDI3MTYsNzc2KSI+PHVzZSB4bGluazpocmVmPSIjbGItMCIvPjwvZz4KPGcgdHJhbnNmb3JtPSJ0cmFuc2xhdGUoMzAwNyw3NzYpIj48dXNlIHhsaW5rOmhyZWY9IiNyLTAiLz48L2c+CjxnIHRyYW5zZm9ybT0idHJhbnNsYXRlKDMxMDQsNzc2KSI+PHVzZSB4bGluazpocmVmPSIjbHQtMCIvPjwvZz4KPGcgdHJhbnNmb3JtPSJ0cmFuc2xhdGUoMzI5OCw3NzYpIj48dXNlIHhsaW5rOmhyZWY9IiNydC0wIi8+PC9nPgo8ZyB0cmFuc2Zvcm09InRyYW5zbGF0ZSgzMzk1LDc3NikiPjx1c2UgeGxpbms6aHJlZj0iI3JlY3QtMCIvPjwvZz4KPGcgdHJhbnNmb3JtPSJ0cmFuc2xhdGUoMzQ5Miw3NzYpIj48dXNlIHhsaW5rOmhyZWY9IiNsLTAiLz48L2c+CjxnIHRyYW5zZm9ybT0idHJhbnNsYXRlKDM3ODMsNzc2KSI+PHVzZSB4bGluazpocmVmPSIjdC0wIi8+PC9nPgo8ZyB0cmFuc2Zvcm09InRyYW5zbGF0ZSgzOTc3LDc3NikiPjx1c2UgeGxpbms6aHJlZj0iI2ItMCIvPjwvZz4KPGcgdHJhbnNmb3JtPSJ0cmFuc2xhdGUoNDE3MSw3NzYpIj48dXNlIHhsaW5rOmhyZWY9IiNyYi0wIi8+PC9nPgo8ZyB0cmFuc2Zvcm09InRyYW5zbGF0ZSg0MjY4LDc3NikiPjx1c2UgeGxpbms6aHJlZj0iI3JlY3QtMCIvPjwvZz4KPGcgdHJhbnNmb3JtPSJ0cmFuc2xhdGUoNDM2NSw3NzYpIj48dXNlIHhsaW5rOmhyZWY9IiNyZWN0LTAiLz48L2c+CjxnIHRyYW5zZm9ybT0idHJhbnNsYXRlKDQ0NjIsNzc2KSI+PHVzZSB4bGluazpocmVmPSIjcmVjdC0wIi8+PC9nPgo8ZyB0cmFuc2Zvcm09InRyYW5zbGF0ZSg0NTU5LDc3NikiPjx1c2UgeGxpbms6aHJlZj0iI2wtMCIvPjwvZz4KPGcgdHJhbnNmb3JtPSJ0cmFuc2xhdGUoMCw4NzMpIj48dXNlIHhsaW5rOmhyZWY9IiNiLTAiLz48L2c+CjxnIHRyYW5zZm9ybT0idHJhbnNsYXRlKDE5NCw4NzMpIj48dXNlIHhsaW5rOmhyZWY9IiNyZWN0LTAiLz48L2c+CjxnIHRyYW5zZm9ybT0idHJhbnNsYXRlKDI5MSw4NzMpIj48dXNlIHhsaW5rOmhyZWY9IiNsYi0wIi8+PC9nPgo8ZyB0cmFuc2Zvcm09InRyYW5zbGF0ZSg5NzAsODczKSI+PHVzZSB4bGluazpocmVmPSIjci0wIi8+PC9nPgo8ZyB0cmFuc2Zvcm09InRyYW5zbGF0ZSgxMDY3LDg3MykiPjx1c2UgeGxpbms6aHJlZj0iI3JlY3QtMCIvPjwvZz4KPGcgdHJhbnNmb3JtPSJ0cmFuc2xhdGUoMTE2NCw4NzMpIj48dXNlIHhsaW5rOmhyZWY9IiNyZWN0LTAiLz48L2c+CjxnIHRyYW5zZm9ybT0idHJhbnNsYXRlKDEyNjEsODczKSI+PHVzZSB4bGluazpocmVmPSIjcmVjdC0wIi8+PC9nPgo8ZyB0cmFuc2Zvcm09InRyYW5zbGF0ZSgxOTQwLDg3MykiPjx1c2UgeGxpbms6aHJlZj0iI3J0LTAiLz48L2c+CjxnIHRyYW5zZm9ybT0idHJhbnNsYXRlKDIwMzcsODczKSI+PHVzZSB4bGluazpocmVmPSIjbC0wIi8+PC9nPgo8ZyB0cmFuc2Zvcm09InRyYW5zbGF0ZSgyMjMxLDg3MykiPjx1c2UgeGxpbms6aHJlZj0iI3JlY3QtMCIvPjwvZz4KPGcgdHJhbnNmb3JtPSJ0cmFuc2xhdGUoMjMyOCw4NzMpIj48dXNlIHhsaW5rOmhyZWY9IiNsdC0wIi8+PC9nPgo8ZyB0cmFuc2Zvcm09InRyYW5zbGF0ZSgyNjE5LDg3MykiPjx1c2UgeGxpbms6aHJlZj0iI3J0LTAiLz48L2c+CjxnIHRyYW5zZm9ybT0idHJhbnNsYXRlKDI3MTYsODczKSI+PHVzZSB4bGluazpocmVmPSIjcmVjdC0wIi8+PC9nPgo8ZyB0cmFuc2Zvcm09InRyYW5zbGF0ZSgyODEzLDg3MykiPjx1c2UgeGxpbms6aHJlZj0iI3JlY3QtMCIvPjwvZz4KPGcgdHJhbnNmb3JtPSJ0cmFuc2xhdGUoMjkxMCw4NzMpIj48dXNlIHhsaW5rOmhyZWY9IiNsLTAiLz48L2c+CjxnIHRyYW5zZm9ybT0idHJhbnNsYXRlKDMxMDQsODczKSI+PHVzZSB4bGluazpocmVmPSIjbl9yYi0wIi8+PC9nPgo8ZyB0cmFuc2Zvcm09InRyYW5zbGF0ZSgzMjAxLDg3MykiPjx1c2UgeGxpbms6aHJlZj0iI2ItMCIvPjwvZz4KPGcgdHJhbnNmb3JtPSJ0cmFuc2xhdGUoMzM5NSw4NzMpIj48dXNlIHhsaW5rOmhyZWY9IiNyZWN0LTAiLz48L2c+CjxnIHRyYW5zZm9ybT0idHJhbnNsYXRlKDM5NzcsODczKSI+PHVzZSB4bGluazpocmVmPSIjcmVjdC0wIi8+PC9nPgo8ZyB0cmFuc2Zvcm09InRyYW5zbGF0ZSg0MTcxLDg3MykiPjx1c2UgeGxpbms6aHJlZj0iI3JlY3QtMCIvPjwvZz4KPGcgdHJhbnNmb3JtPSJ0cmFuc2xhdGUoNDU1OSw4NzMpIj48dXNlIHhsaW5rOmhyZWY9IiNuX3JiLTAiLz48L2c+CjxnIHRyYW5zZm9ybT0idHJhbnNsYXRlKDQ2NTYsODczKSI+PHVzZSB4bGluazpocmVmPSIjYi0wIi8+PC9nPgo8ZyB0cmFuc2Zvcm09InRyYW5zbGF0ZSgwLDk3MCkiPjx1c2UgeGxpbms6aHJlZj0iI3QtMCIvPjwvZz4KPGcgdHJhbnNmb3JtPSJ0cmFuc2xhdGUoOTcsOTcwKSI+PHVzZSB4bGluazpocmVmPSIjbl9yYi0wIi8+PC9nPgo8ZyB0cmFuc2Zvcm09InRyYW5zbGF0ZSgxOTQsOTcwKSI+PHVzZSB4bGluazpocmVmPSIjcmVjdC0wIi8+PC9nPgo8ZyB0cmFuc2Zvcm09InRyYW5zbGF0ZSgyOTEsOTcwKSI+PHVzZSB4bGluazpocmVmPSIjcmVjdC0wIi8+PC9nPgo8ZyB0cmFuc2Zvcm09InRyYW5zbGF0ZSgzODgsOTcwKSI+PHVzZSB4bGluazpocmVmPSIjcmVjdC0wIi8+PC9nPgo8ZyB0cmFuc2Zvcm09InRyYW5zbGF0ZSg0ODUsOTcwKSI+PHVzZSB4bGluazpocmVmPSIjcmVjdC0wIi8+PC9nPgo8ZyB0cmFuc2Zvcm09InRyYW5zbGF0ZSg1ODIsOTcwKSI+PHVzZSB4bGluazpocmVmPSIjbC0wIi8+PC9nPgo8ZyB0cmFuc2Zvcm09InRyYW5zbGF0ZSg3NzYsOTcwKSI+PHVzZSB4bGluazpocmVmPSIjZW1wdHktMCIvPjwvZz4KPGcgdHJhbnNmb3JtPSJ0cmFuc2xhdGUoMTI2MSw5NzApIj48dXNlIHhsaW5rOmhyZWY9IiNydC0wIi8+PC9nPgo8ZyB0cmFuc2Zvcm09InRyYW5zbGF0ZSgxMzU4LDk3MCkiPjx1c2UgeGxpbms6aHJlZj0iI2xiLTAiLz48L2c+CjxnIHRyYW5zZm9ybT0idHJhbnNsYXRlKDE3NDYsOTcwKSI+PHVzZSB4bGluazpocmVmPSIjcmItMCIvPjwvZz4KPGcgdHJhbnNmb3JtPSJ0cmFuc2xhdGUoMTg0Myw5NzApIj48dXNlIHhsaW5rOmhyZWY9IiNsYi0wIi8+PC9nPgo8ZyB0cmFuc2Zvcm09InRyYW5zbGF0ZSgyMjMxLDk3MCkiPjx1c2UgeGxpbms6aHJlZj0iI3QtMCIvPjwvZz4KPGcgdHJhbnNmb3JtPSJ0cmFuc2xhdGUoMjcxNiw5NzApIj48dXNlIHhsaW5rOmhyZWY9IiN0LTAiLz48L2c+CjxnIHRyYW5zZm9ybT0idHJhbnNsYXRlKDMwMDcsOTcwKSI+PHVzZSB4bGluazpocmVmPSIjci0wIi8+PC9nPgo8ZyB0cmFuc2Zvcm09InRyYW5zbGF0ZSgzMTA0LDk3MCkiPjx1c2UgeGxpbms6aHJlZj0iI3JlY3QtMCIvPjwvZz4KPGcgdHJhbnNmb3JtPSJ0cmFuc2xhdGUoMzIwMSw5NzApIj48dXNlIHhsaW5rOmhyZWY9IiNsdC0wIi8+PC9nPgo8ZyB0cmFuc2Zvcm09InRyYW5zbGF0ZSgzMzk1LDk3MCkiPjx1c2UgeGxpbms6aHJlZj0iI3J0LTAiLz48L2c+CjxnIHRyYW5zZm9ybT0idHJhbnNsYXRlKDM0OTIsOTcwKSI+PHVzZSB4bGluazpocmVmPSIjcmVjdC0wIi8+PC9nPgo8ZyB0cmFuc2Zvcm09InRyYW5zbGF0ZSgzNTg5LDk3MCkiPjx1c2UgeGxpbms6aHJlZj0iI2wtMCIvPjwvZz4KPGcgdHJhbnNmb3JtPSJ0cmFuc2xhdGUoMzc4Myw5NzApIj48dXNlIHhsaW5rOmhyZWY9IiNiLTAiLz48L2c+CjxnIHRyYW5zZm9ybT0idHJhbnNsYXRlKDM5NzcsOTcwKSI+PHVzZSB4bGluazpocmVmPSIjcmVjdC0wIi8+PC9nPgo8ZyB0cmFuc2Zvcm09InRyYW5zbGF0ZSg0MTcxLDk3MCkiPjx1c2UgeGxpbms6aHJlZj0iI3QtMCIvPjwvZz4KPGcgdHJhbnNmb3JtPSJ0cmFuc2xhdGUoNDI2OCw5NzApIj48dXNlIHhsaW5rOmhyZWY9IiNuX3JiLTAiLz48L2c+CjxnIHRyYW5zZm9ybT0idHJhbnNsYXRlKDQzNjUsOTcwKSI+PHVzZSB4bGluazpocmVmPSIjYi0wIi8+PC9nPgo8ZyB0cmFuc2Zvcm09InRyYW5zbGF0ZSg0NTU5LDk3MCkiPjx1c2UgeGxpbms6aHJlZj0iI3JiLTAiLz48L2c+CjxnIHRyYW5zZm9ybT0idHJhbnNsYXRlKDQ2NTYsOTcwKSI+PHVzZSB4bGluazpocmVmPSIjcmVjdC0wIi8+PC9nPgo8ZyB0cmFuc2Zvcm09InRyYW5zbGF0ZSg5NywxMDY3KSI+PHVzZSB4bGluazpocmVmPSIjci0wIi8+PC9nPgo8ZyB0cmFuc2Zvcm09InRyYW5zbGF0ZSgxOTQsMTA2NykiPjx1c2UgeGxpbms6aHJlZj0iI3JlY3QtMCIvPjwvZz4KPGcgdHJhbnNmb3JtPSJ0cmFuc2xhdGUoMzg4LDEwNjcpIj48dXNlIHhsaW5rOmhyZWY9IiNydC0wIi8+PC9nPgo8ZyB0cmFuc2Zvcm09InRyYW5zbGF0ZSg0ODUsMTA2NykiPjx1c2UgeGxpbms6aHJlZj0iI3JlY3QtMCIvPjwvZz4KPGcgdHJhbnNmb3JtPSJ0cmFuc2xhdGUoNTgyLDEwNjcpIj48dXNlIHhsaW5rOmhyZWY9IiNuX3JiLTAiLz48L2c+CjxnIHRyYW5zZm9ybT0idHJhbnNsYXRlKDY3OSwxMDY3KSI+PHVzZSB4bGluazpocmVmPSIjYi0wIi8+PC9nPgo8ZyB0cmFuc2Zvcm09InRyYW5zbGF0ZSg5NzAsMTA2NykiPjx1c2UgeGxpbms6aHJlZj0iI25fcmItMCIvPjwvZz4KPGcgdHJhbnNmb3JtPSJ0cmFuc2xhdGUoMTA2NywxMDY3KSI+PHVzZSB4bGluazpocmVmPSIjYi0wIi8+PC9nPgo8ZyB0cmFuc2Zvcm09InRyYW5zbGF0ZSgxMzU4LDEwNjcpIj48dXNlIHhsaW5rOmhyZWY9IiN0LTAiLz48L2c+CjxnIHRyYW5zZm9ybT0idHJhbnNsYXRlKDE1NTIsMTA2NykiPjx1c2UgeGxpbms6aHJlZj0iI2VtcHR5LTAiLz48L2c+CjxnIHRyYW5zZm9ybT0idHJhbnNsYXRlKDE3NDYsMTA2NykiPjx1c2UgeGxpbms6aHJlZj0iI3JlY3QtMCIvPjwvZz4KPGcgdHJhbnNmb3JtPSJ0cmFuc2xhdGUoMTg0MywxMDY3KSI+PHVzZSB4bGluazpocmVmPSIjbHQtMCIvPjwvZz4KPGcgdHJhbnNmb3JtPSJ0cmFuc2xhdGUoMjAzNywxMDY3KSI+PHVzZSB4bGluazpocmVmPSIjci0wIi8+PC9nPgo8ZyB0cmFuc2Zvcm09InRyYW5zbGF0ZSgyMTM0LDEwNjcpIj48dXNlIHhsaW5rOmhyZWY9IiNsYi0wIi8+PC9nPgo8ZyB0cmFuc2Zvcm09InRyYW5zbGF0ZSgyMzI4LDEwNjcpIj48dXNlIHhsaW5rOmhyZWY9IiNiLTAiLz48L2c+CjxnIHRyYW5zZm9ybT0idHJhbnNsYXRlKDI4MTMsMTA2NykiPjx1c2UgeGxpbms6aHJlZj0iI3JiLTAiLz48L2c+CjxnIHRyYW5zZm9ybT0idHJhbnNsYXRlKDI5MTAsMTA2NykiPjx1c2UgeGxpbms6aHJlZj0iI2wtMCIvPjwvZz4KPGcgdHJhbnNmb3JtPSJ0cmFuc2xhdGUoMzQ5MiwxMDY3KSI+PHVzZSB4bGluazpocmVmPSIjcmVjdC0wIi8+PC9nPgo8ZyB0cmFuc2Zvcm09InRyYW5zbGF0ZSgzNjg2LDEwNjcpIj48dXNlIHhsaW5rOmhyZWY9IiNuX3JiLTAiLz48L2c+CjxnIHRyYW5zZm9ybT0idHJhbnNsYXRlKDM3ODMsMTA2NykiPjx1c2UgeGxpbms6aHJlZj0iI3JlY3QtMCIvPjwvZz4KPGcgdHJhbnNmb3JtPSJ0cmFuc2xhdGUoMzk3NywxMDY3KSI+PHVzZSB4bGluazpocmVmPSIjcnQtMCIvPjwvZz4KPGcgdHJhbnNmb3JtPSJ0cmFuc2xhdGUoNDA3NCwxMDY3KSI+PHVzZSB4bGluazpocmVmPSIjbC0wIi8+PC9nPgo8ZyB0cmFuc2Zvcm09InRyYW5zbGF0ZSg0MjY4LDEwNjcpIj48dXNlIHhsaW5rOmhyZWY9IiNyYi0wIi8+PC9nPgo8ZyB0cmFuc2Zvcm09InRyYW5zbGF0ZSg0MzY1LDEwNjcpIj48dXNlIHhsaW5rOmhyZWY9IiNsdC0wIi8+PC9nPgo8ZyB0cmFuc2Zvcm09InRyYW5zbGF0ZSg0NTU5LDEwNjcpIj48dXNlIHhsaW5rOmhyZWY9IiNyZWN0LTAiLz48L2c+CjxnIHRyYW5zZm9ybT0idHJhbnNsYXRlKDQ2NTYsMTA2NykiPjx1c2UgeGxpbms6aHJlZj0iI3JlY3QtMCIvPjwvZz4KPGcgdHJhbnNmb3JtPSJ0cmFuc2xhdGUoMCwxMTY0KSI+PHVzZSB4bGluazpocmVmPSIjYi0wIi8+PC9nPgo8ZyB0cmFuc2Zvcm09InRyYW5zbGF0ZSgxOTQsMTE2NCkiPjx1c2UgeGxpbms6aHJlZj0iI3QtMCIvPjwvZz4KPGcgdHJhbnNmb3JtPSJ0cmFuc2xhdGUoNDg1LDExNjQpIj48dXNlIHhsaW5rOmhyZWY9IiNydC0wIi8+PC9nPgo8ZyB0cmFuc2Zvcm09InRyYW5zbGF0ZSg1ODIsMTE2NCkiPjx1c2UgeGxpbms6aHJlZj0iI3JlY3QtMCIvPjwvZz4KPGcgdHJhbnNmb3JtPSJ0cmFuc2xhdGUoNjc5LDExNjQpIj48dXNlIHhsaW5rOmhyZWY9IiNyZWN0LTAiLz48L2c+CjxnIHRyYW5zZm9ybT0idHJhbnNsYXRlKDc3NiwxMTY0KSI+PHVzZSB4bGluazpocmVmPSIjcmVjdC0wIi8+PC9nPgo8ZyB0cmFuc2Zvcm09InRyYW5zbGF0ZSg4NzMsMTE2NCkiPjx1c2UgeGxpbms6aHJlZj0iI3JlY3QtMCIvPjwvZz4KPGcgdHJhbnNmb3JtPSJ0cmFuc2xhdGUoOTcwLDExNjQpIj48dXNlIHhsaW5rOmhyZWY9IiNyZWN0LTAiLz48L2c+CjxnIHRyYW5zZm9ybT0idHJhbnNsYXRlKDEwNjcsMTE2NCkiPjx1c2UgeGxpbms6aHJlZj0iI3JlY3QtMCIvPjwvZz4KPGcgdHJhbnNmb3JtPSJ0cmFuc2xhdGUoMTI2MSwxMTY0KSI+PHVzZSB4bGluazpocmVmPSIjZW1wdHktMCIvPjwvZz4KPGcgdHJhbnNmb3JtPSJ0cmFuc2xhdGUoMTc0NiwxMTY0KSI+PHVzZSB4bGluazpocmVmPSIjcmVjdC0wIi8+PC9nPgo8ZyB0cmFuc2Zvcm09InRyYW5zbGF0ZSgyMTM0LDExNjQpIj48dXNlIHhsaW5rOmhyZWY9IiN0LTAiLz48L2c+CjxnIHRyYW5zZm9ybT0idHJhbnNsYXRlKDIyMzEsMTE2NCkiPjx1c2UgeGxpbms6aHJlZj0iI25fcmItMCIvPjwvZz4KPGcgdHJhbnNmb3JtPSJ0cmFuc2xhdGUoMjMyOCwxMTY0KSI+PHVzZSB4bGluazpocmVmPSIjcmVjdC0wIi8+PC9nPgo8ZyB0cmFuc2Zvcm09InRyYW5zbGF0ZSgyNDI1LDExNjQpIj48dXNlIHhsaW5rOmhyZWY9IiNsYi0wIi8+PC9nPgo8ZyB0cmFuc2Zvcm09InRyYW5zbGF0ZSgyODEzLDExNjQpIj48dXNlIHhsaW5rOmhyZWY9IiN0LTAiLz48L2c+CjxnIHRyYW5zZm9ybT0idHJhbnNsYXRlKDMwMDcsMTE2NCkiPjx1c2UgeGxpbms6aHJlZj0iI2VtcHR5LTAiLz48L2c+CjxnIHRyYW5zZm9ybT0idHJhbnNsYXRlKDMyMDEsMTE2NCkiPjx1c2UgeGxpbms6aHJlZj0iI2ItMCIvPjwvZz4KPGcgdHJhbnNmb3JtPSJ0cmFuc2xhdGUoMzM5NSwxMTY0KSI+PHVzZSB4bGluazpocmVmPSIjbl9yYi0wIi8+PC9nPgo8ZyB0cmFuc2Zvcm09InRyYW5zbGF0ZSgzNDkyLDExNjQpIj48dXNlIHhsaW5rOmhyZWY9IiNyZWN0LTAiLz48L2c+CjxnIHRyYW5zZm9ybT0idHJhbnNsYXRlKDM1ODksMTE2NCkiPjx1c2UgeGxpbms6aHJlZj0iI3JlY3QtMCIvPjwvZz4KPGcgdHJhbnNmb3JtPSJ0cmFuc2xhdGUoMzY4NiwxMTY0KSI+PHVzZSB4bGluazpocmVmPSIjcmVjdC0wIi8+PC9nPgo8ZyB0cmFuc2Zvcm09InRyYW5zbGF0ZSgzNzgzLDExNjQpIj48dXNlIHhsaW5rOmhyZWY9IiNsdC0wIi8+PC9nPgo8ZyB0cmFuc2Zvcm09InRyYW5zbGF0ZSg0MjY4LDExNjQpIj48dXNlIHhsaW5rOmhyZWY9IiN0LTAiLz48L2c+CjxnIHRyYW5zZm9ybT0idHJhbnNsYXRlKDQ1NTksMTE2NCkiPjx1c2UgeGxpbms6aHJlZj0iI3J0LTAiLz48L2c+CjxnIHRyYW5zZm9ybT0idHJhbnNsYXRlKDQ2NTYsMTE2NCkiPjx1c2UgeGxpbms6aHJlZj0iI3JlY3QtMCIvPjwvZz4KPGcgdHJhbnNmb3JtPSJ0cmFuc2xhdGUoMCwxMjYxKSI+PHVzZSB4bGluazpocmVmPSIjdC0wIi8+PC9nPgo8ZyB0cmFuc2Zvcm09InRyYW5zbGF0ZSgzODgsMTI2MSkiPjx1c2UgeGxpbms6aHJlZj0iI2ItMCIvPjwvZz4KPGcgdHJhbnNmb3JtPSJ0cmFuc2xhdGUoOTcwLDEyNjEpIj48dXNlIHhsaW5rOmhyZWY9IiNydC0wIi8+PC9nPgo8ZyB0cmFuc2Zvcm09InRyYW5zbGF0ZSgxMDY3LDEyNjEpIj48dXNlIHhsaW5rOmhyZWY9IiNsdC0wIi8+PC9nPgo8ZyB0cmFuc2Zvcm09InRyYW5zbGF0ZSgxMzU4LDEyNjEpIj48dXNlIHhsaW5rOmhyZWY9IiNuX3JiLTAiLz48L2c+CjxnIHRyYW5zZm9ybT0idHJhbnNsYXRlKDE0NTUsMTI2MSkiPjx1c2UgeGxpbms6aHJlZj0iI3JiLTAiLz48L2c+CjxnIHRyYW5zZm9ybT0idHJhbnNsYXRlKDE1NTIsMTI2MSkiPjx1c2UgeGxpbms6aHJlZj0iI2wtMCIvPjwvZz4KPGcgdHJhbnNmb3JtPSJ0cmFuc2xhdGUoMTc0NiwxMjYxKSI+PHVzZSB4bGluazpocmVmPSIjcmVjdC0wIi8+PC9nPgo8ZyB0cmFuc2Zvcm09InRyYW5zbGF0ZSgyMDM3LDEyNjEpIj48dXNlIHhsaW5rOmhyZWY9IiNlbXB0eS0wIi8+PC9nPgo8ZyB0cmFuc2Zvcm09InRyYW5zbGF0ZSgyMjMxLDEyNjEpIj48dXNlIHhsaW5rOmhyZWY9IiNyYi0wIi8+PC9nPgo8ZyB0cmFuc2Zvcm09InRyYW5zbGF0ZSgyMzI4LDEyNjEpIj48dXNlIHhsaW5rOmhyZWY9IiNyZWN0LTAiLz48L2c+CjxnIHRyYW5zZm9ybT0idHJhbnNsYXRlKDI0MjUsMTI2MSkiPjx1c2UgeGxpbms6aHJlZj0iI3JlY3QtMCIvPjwvZz4KPGcgdHJhbnNmb3JtPSJ0cmFuc2xhdGUoMjUyMiwxMjYxKSI+PHVzZSB4bGluazpocmVmPSIjcmVjdC0wIi8+PC9nPgo8ZyB0cmFuc2Zvcm09InRyYW5zbGF0ZSgyNjE5LDEyNjEpIj48dXNlIHhsaW5rOmhyZWY9IiNyZWN0LTAiLz48L2c+CjxnIHRyYW5zZm9ybT0idHJhbnNsYXRlKDI3MTYsMTI2MSkiPjx1c2UgeGxpbms6aHJlZj0iI2xiLTAiLz48L2c+CjxnIHRyYW5zZm9ybT0idHJhbnNsYXRlKDMyMDEsMTI2MSkiPjx1c2UgeGxpbms6aHJlZj0iI3JlY3QtMCIvPjwvZz4KPGcgdHJhbnNmb3JtPSJ0cmFuc2xhdGUoMzM5NSwxMjYxKSI+PHVzZSB4bGluazpocmVmPSIjci0wIi8+PC9nPgo8ZyB0cmFuc2Zvcm09InRyYW5zbGF0ZSgzNDkyLDEyNjEpIj48dXNlIHhsaW5rOmhyZWY9IiNyZWN0LTAiLz48L2c+CjxnIHRyYW5zZm9ybT0idHJhbnNsYXRlKDM1ODksMTI2MSkiPjx1c2UgeGxpbms6aHJlZj0iI3JlY3QtMCIvPjwvZz4KPGcgdHJhbnNmb3JtPSJ0cmFuc2xhdGUoMzk3NywxMjYxKSI+PHVzZSB4bGluazpocmVmPSIjZW1wdHktMCIvPjwvZz4KPGcgdHJhbnNmb3JtPSJ0cmFuc2xhdGUoNDM2NSwxMjYxKSI+PHVzZSB4bGluazpocmVmPSIjZW1wdHktMCIvPjwvZz4KPGcgdHJhbnNmb3JtPSJ0cmFuc2xhdGUoNDY1NiwxMjYxKSI+PHVzZSB4bGluazpocmVmPSIjcmVjdC0wIi8+PC9nPgo8ZyB0cmFuc2Zvcm09InRyYW5zbGF0ZSgwLDEzNTgpIj48dXNlIHhsaW5rOmhyZWY9IiNuX3JiLTAiLz48L2c+CjxnIHRyYW5zZm9ybT0idHJhbnNsYXRlKDk3LDEzNTgpIj48dXNlIHhsaW5rOmhyZWY9IiNiLTAiLz48L2c+CjxnIHRyYW5zZm9ybT0idHJhbnNsYXRlKDM4OCwxMzU4KSI+PHVzZSB4bGluazpocmVmPSIjdC0wIi8+PC9nPgo8ZyB0cmFuc2Zvcm09InRyYW5zbGF0ZSg1ODIsMTM1OCkiPjx1c2UgeGxpbms6aHJlZj0iI3ItMCIvPjwvZz4KPGcgdHJhbnNmb3JtPSJ0cmFuc2xhdGUoNjc5LDEzNTgpIj48dXNlIHhsaW5rOmhyZWY9IiNsYi0wIi8+PC9nPgo8ZyB0cmFuc2Zvcm09InRyYW5zbGF0ZSg4NzMsMTM1OCkiPjx1c2UgeGxpbms6aHJlZj0iI2VtcHR5LTAiLz48L2c+CjxnIHRyYW5zZm9ybT0idHJhbnNsYXRlKDEzNTgsMTM1OCkiPjx1c2UgeGxpbms6aHJlZj0iI3ItMCIvPjwvZz4KPGcgdHJhbnNmb3JtPSJ0cmFuc2xhdGUoMTQ1NSwxMzU4KSI+PHVzZSB4bGluazpocmVmPSIjcmVjdC0wIi8+PC9nPgo8ZyB0cmFuc2Zvcm09InRyYW5zbGF0ZSgxNzQ2LDEzNTgpIj48dXNlIHhsaW5rOmhyZWY9IiN0LTAiLz48L2c+CjxnIHRyYW5zZm9ybT0idHJhbnNsYXRlKDIyMzEsMTM1OCkiPjx1c2UgeGxpbms6aHJlZj0iI3QtMCIvPjwvZz4KPGcgdHJhbnNmb3JtPSJ0cmFuc2xhdGUoMjQyNSwxMzU4KSI+PHVzZSB4bGluazpocmVmPSIjcmVjdC0wIi8+PC9nPgo8ZyB0cmFuc2Zvcm09InRyYW5zbGF0ZSgyNTIyLDEzNTgpIj48dXNlIHhsaW5rOmhyZWY9IiNsdC0wIi8+PC9nPgo8ZyB0cmFuc2Zvcm09InRyYW5zbGF0ZSgyNzE2LDEzNTgpIj48dXNlIHhsaW5rOmhyZWY9IiNyZWN0LTAiLz48L2c+CjxnIHRyYW5zZm9ybT0idHJhbnNsYXRlKDI4MTMsMTM1OCkiPjx1c2UgeGxpbms6aHJlZj0iI3JlY3QtMCIvPjwvZz4KPGcgdHJhbnNmb3JtPSJ0cmFuc2xhdGUoMjkxMCwxMzU4KSI+PHVzZSB4bGluazpocmVmPSIjcmVjdC0wIi8+PC9nPgo8ZyB0cmFuc2Zvcm09InRyYW5zbGF0ZSgzMDA3LDEzNTgpIj48dXNlIHhsaW5rOmhyZWY9IiNsLTAiLz48L2c+CjxnIHRyYW5zZm9ybT0idHJhbnNsYXRlKDMyMDEsMTM1OCkiPjx1c2UgeGxpbms6aHJlZj0iI3JlY3QtMCIvPjwvZz4KPGcgdHJhbnNmb3JtPSJ0cmFuc2xhdGUoMzU4OSwxMzU4KSI+PHVzZSB4bGluazpocmVmPSIjcmVjdC0wIi8+PC9nPgo8ZyB0cmFuc2Zvcm09InRyYW5zbGF0ZSgzNzgzLDEzNTgpIj48dXNlIHhsaW5rOmhyZWY9IiNlbXB0eS0wIi8+PC9nPgo8ZyB0cmFuc2Zvcm09InRyYW5zbGF0ZSg0MjY4LDEzNTgpIj48dXNlIHhsaW5rOmhyZWY9IiNiLTAiLz48L2c+CjxnIHRyYW5zZm9ybT0idHJhbnNsYXRlKDQ0NjIsMTM1OCkiPjx1c2UgeGxpbms6aHJlZj0iI2VtcHR5LTAiLz48L2c+CjxnIHRyYW5zZm9ybT0idHJhbnNsYXRlKDQ1NTksMTM1OCkiPjx1c2UgeGxpbms6aHJlZj0iI25fcmItMCIvPjwvZz4KPGcgdHJhbnNmb3JtPSJ0cmFuc2xhdGUoNDY1NiwxMzU4KSI+PHVzZSB4bGluazpocmVmPSIjcmVjdC0wIi8+PC9nPgo8ZyB0cmFuc2Zvcm09InRyYW5zbGF0ZSgwLDE0NTUpIj48dXNlIHhsaW5rOmhyZWY9IiNyLTAiLz48L2c+CjxnIHRyYW5zZm9ybT0idHJhbnNsYXRlKDk3LDE0NTUpIj48dXNlIHhsaW5rOmhyZWY9IiNyZWN0LTAiLz48L2c+CjxnIHRyYW5zZm9ybT0idHJhbnNsYXRlKDY3OSwxNDU1KSI+PHVzZSB4bGluazpocmVmPSIjcmVjdC0wIi8+PC9nPgo8ZyB0cmFuc2Zvcm09InRyYW5zbGF0ZSg3NzYsMTQ1NSkiPjx1c2UgeGxpbms6aHJlZj0iI2wtMCIvPjwvZz4KPGcgdHJhbnNmb3JtPSJ0cmFuc2xhdGUoOTcwLDE0NTUpIj48dXNlIHhsaW5rOmhyZWY9IiNyLTAiLz48L2c+CjxnIHRyYW5zZm9ybT0idHJhbnNsYXRlKDEwNjcsMTQ1NSkiPjx1c2UgeGxpbms6aHJlZj0iI2wtMCIvPjwvZz4KPGcgdHJhbnNmb3JtPSJ0cmFuc2xhdGUoMTI2MSwxNDU1KSI+PHVzZSB4bGluazpocmVmPSIjZW1wdHktMCIvPjwvZz4KPGcgdHJhbnNmb3JtPSJ0cmFuc2xhdGUoMTQ1NSwxNDU1KSI+PHVzZSB4bGluazpocmVmPSIjdC0wIi8+PC9nPgo8ZyB0cmFuc2Zvcm09InRyYW5zbGF0ZSgxODQzLDE0NTUpIj48dXNlIHhsaW5rOmhyZWY9IiNyLTAiLz48L2c+CjxnIHRyYW5zZm9ybT0idHJhbnNsYXRlKDE5NDAsMTQ1NSkiPjx1c2UgeGxpbms6aHJlZj0iI2wtMCIvPjwvZz4KPGcgdHJhbnNmb3JtPSJ0cmFuc2xhdGUoMjEzNCwxNDU1KSI+PHVzZSB4bGluazpocmVmPSIjYi0wIi8+PC9nPgo8ZyB0cmFuc2Zvcm09InRyYW5zbGF0ZSgyNDI1LDE0NTUpIj48dXNlIHhsaW5rOmhyZWY9IiN0LTAiLz48L2c+CjxnIHRyYW5zZm9ybT0idHJhbnNsYXRlKDI2MTksMTQ1NSkiPjx1c2UgeGxpbms6aHJlZj0iI3ItMCIvPjwvZz4KPGcgdHJhbnNmb3JtPSJ0cmFuc2xhdGUoMjcxNiwxNDU1KSI+PHVzZSB4bGluazpocmVmPSIjcmVjdC0wIi8+PC9nPgo8ZyB0cmFuc2Zvcm09InRyYW5zbGF0ZSgyODEzLDE0NTUpIj48dXNlIHhsaW5rOmhyZWY9IiNyZWN0LTAiLz48L2c+CjxnIHRyYW5zZm9ybT0idHJhbnNsYXRlKDMxMDQsMTQ1NSkiPjx1c2UgeGxpbms6aHJlZj0iI25fcmItMCIvPjwvZz4KPGcgdHJhbnNmb3JtPSJ0cmFuc2xhdGUoMzIwMSwxNDU1KSI+PHVzZSB4bGluazpocmVmPSIjcmVjdC0wIi8+PC9nPgo8ZyB0cmFuc2Zvcm09InRyYW5zbGF0ZSgzMjk4LDE0NTUpIj48dXNlIHhsaW5rOmhyZWY9IiNsLTAiLz48L2c+CjxnIHRyYW5zZm9ybT0idHJhbnNsYXRlKDM0OTIsMTQ1NSkiPjx1c2UgeGxpbms6aHJlZj0iI3JiLTAiLz48L2c+CjxnIHRyYW5zZm9ybT0idHJhbnNsYXRlKDM1ODksMTQ1NSkiPjx1c2UgeGxpbms6aHJlZj0iI3JlY3QtMCIvPjwvZz4KPGcgdHJhbnNmb3JtPSJ0cmFuc2xhdGUoMzY4NiwxNDU1KSI+PHVzZSB4bGluazpocmVmPSIjbC0wIi8+PC9nPgo8ZyB0cmFuc2Zvcm09InRyYW5zbGF0ZSgzNzgzLDE0NTUpIj48dXNlIHhsaW5rOmhyZWY9IiNuX3JiLTAiLz48L2c+CjxnIHRyYW5zZm9ybT0idHJhbnNsYXRlKDM4ODAsMTQ1NSkiPjx1c2UgeGxpbms6aHJlZj0iI2ItMCIvPjwvZz4KPGcgdHJhbnNmb3JtPSJ0cmFuc2xhdGUoNDI2OCwxNDU1KSI+PHVzZSB4bGluazpocmVmPSIjcmVjdC0wIi8+PC9nPgo8ZyB0cmFuc2Zvcm09InRyYW5zbGF0ZSg0MzY1LDE0NTUpIj48dXNlIHhsaW5rOmhyZWY9IiNsLTAiLz48L2c+CjxnIHRyYW5zZm9ybT0idHJhbnNsYXRlKDQ1NTksMTQ1NSkiPjx1c2UgeGxpbms6aHJlZj0iI3JiLTAiLz48L2c+CjxnIHRyYW5zZm9ybT0idHJhbnNsYXRlKDQ2NTYsMTQ1NSkiPjx1c2UgeGxpbms6aHJlZj0iI3JlY3QtMCIvPjwvZz4KPGcgdHJhbnNmb3JtPSJ0cmFuc2xhdGUoOTcsMTU1MikiPjx1c2UgeGxpbms6aHJlZj0iI3JlY3QtMCIvPjwvZz4KPGcgdHJhbnNmb3JtPSJ0cmFuc2xhdGUoMTk0LDE1NTIpIj48dXNlIHhsaW5rOmhyZWY9IiNsLTAiLz48L2c+CjxnIHRyYW5zZm9ybT0idHJhbnNsYXRlKDI5MSwxNTUyKSI+PHVzZSB4bGluazpocmVmPSIjbl9yYi0wIi8+PC9nPgo8ZyB0cmFuc2Zvcm09InRyYW5zbGF0ZSgzODgsMTU1MikiPjx1c2UgeGxpbms6aHJlZj0iI2ItMCIvPjwvZz4KPGcgdHJhbnNmb3JtPSJ0cmFuc2xhdGUoNTgyLDE1NTIpIj48dXNlIHhsaW5rOmhyZWY9IiNyLTAiLz48L2c+CjxnIHRyYW5zZm9ybT0idHJhbnNsYXRlKDY3OSwxNTUyKSI+PHVzZSB4bGluazpocmVmPSIjcmVjdC0wIi8+PC9nPgo8ZyB0cmFuc2Zvcm09InRyYW5zbGF0ZSg4NzMsMTU1MikiPjx1c2UgeGxpbms6aHJlZj0iI2VtcHR5LTAiLz48L2c+CjxnIHRyYW5zZm9ybT0idHJhbnNsYXRlKDExNjQsMTU1MikiPjx1c2UgeGxpbms6aHJlZj0iI2VtcHR5LTAiLz48L2c+CjxnIHRyYW5zZm9ybT0idHJhbnNsYXRlKDEzNTgsMTU1MikiPjx1c2UgeGxpbms6aHJlZj0iI2ItMCIvPjwvZz4KPGcgdHJhbnNmb3JtPSJ0cmFuc2xhdGUoMTU1MiwxNTUyKSI+PHVzZSB4bGluazpocmVmPSIjZW1wdHktMCIvPjwvZz4KPGcgdHJhbnNmb3JtPSJ0cmFuc2xhdGUoMjAzNywxNTUyKSI+PHVzZSB4bGluazpocmVmPSIjbl9yYi0wIi8+PC9nPgo8ZyB0cmFuc2Zvcm09InRyYW5zbGF0ZSgyMTM0LDE1NTIpIj48dXNlIHhsaW5rOmhyZWY9IiNyZWN0LTAiLz48L2c+CjxnIHRyYW5zZm9ybT0idHJhbnNsYXRlKDI1MjIsMTU1MikiPjx1c2UgeGxpbms6aHJlZj0iI2VtcHR5LTAiLz48L2c+CjxnIHRyYW5zZm9ybT0idHJhbnNsYXRlKDI4MTMsMTU1MikiPjx1c2UgeGxpbms6aHJlZj0iI3JlY3QtMCIvPjwvZz4KPGcgdHJhbnNmb3JtPSJ0cmFuc2xhdGUoMzEwNCwxNTUyKSI+PHVzZSB4bGluazpocmVmPSIjcmItMCIvPjwvZz4KPGcgdHJhbnNmb3JtPSJ0cmFuc2xhdGUoMzIwMSwxNTUyKSI+PHVzZSB4bGluazpocmVmPSIjcmVjdC0wIi8+PC9nPgo8ZyB0cmFuc2Zvcm09InRyYW5zbGF0ZSgzNDkyLDE1NTIpIj48dXNlIHhsaW5rOmhyZWY9IiNyZWN0LTAiLz48L2c+CjxnIHRyYW5zZm9ybT0idHJhbnNsYXRlKDM1ODksMTU1MikiPjx1c2UgeGxpbms6aHJlZj0iI3JlY3QtMCIvPjwvZz4KPGcgdHJhbnNmb3JtPSJ0cmFuc2xhdGUoMzc4MywxNTUyKSI+PHVzZSB4bGluazpocmVmPSIjci0wIi8+PC9nPgo8ZyB0cmFuc2Zvcm09InRyYW5zbGF0ZSgzODgwLDE1NTIpIj48dXNlIHhsaW5rOmhyZWY9IiNyZWN0LTAiLz48L2c+CjxnIHRyYW5zZm9ybT0idHJhbnNsYXRlKDM5NzcsMTU1MikiPjx1c2UgeGxpbms6aHJlZj0iI3JlY3QtMCIvPjwvZz4KPGcgdHJhbnNmb3JtPSJ0cmFuc2xhdGUoNDA3NCwxNTUyKSI+PHVzZSB4bGluazpocmVmPSIjbC0wIi8+PC9nPgo8ZyB0cmFuc2Zvcm09InRyYW5zbGF0ZSg0MjY4LDE1NTIpIj48dXNlIHhsaW5rOmhyZWY9IiNyZWN0LTAiLz48L2c+CjxnIHRyYW5zZm9ybT0idHJhbnNsYXRlKDQ1NTksMTU1MikiPjx1c2UgeGxpbms6aHJlZj0iI3J0LTAiLz48L2c+CjxnIHRyYW5zZm9ybT0idHJhbnNsYXRlKDQ2NTYsMTU1MikiPjx1c2UgeGxpbms6aHJlZj0iI3JlY3QtMCIvPjwvZz4KPGcgdHJhbnNmb3JtPSJ0cmFuc2xhdGUoOTcsMTY0OSkiPjx1c2UgeGxpbms6aHJlZj0iI3QtMCIvPjwvZz4KPGcgdHJhbnNmb3JtPSJ0cmFuc2xhdGUoMTk0LDE2NDkpIj48dXNlIHhsaW5rOmhyZWY9IiNuX3JiLTAiLz48L2c+CjxnIHRyYW5zZm9ybT0idHJhbnNsYXRlKDI5MSwxNjQ5KSI+PHVzZSB4bGluazpocmVmPSIjcmItMCIvPjwvZz4KPGcgdHJhbnNmb3JtPSJ0cmFuc2xhdGUoMzg4LDE2NDkpIj48dXNlIHhsaW5rOmhyZWY9IiNyZWN0LTAiLz48L2c+CjxnIHRyYW5zZm9ybT0idHJhbnNsYXRlKDY3OSwxNjQ5KSI+PHVzZSB4bGluazpocmVmPSIjdC0wIi8+PC9nPgo8ZyB0cmFuc2Zvcm09InRyYW5zbGF0ZSgxMDY3LDE2NDkpIj48dXNlIHhsaW5rOmhyZWY9IiNlbXB0eS0wIi8+PC9nPgo8ZyB0cmFuc2Zvcm09InRyYW5zbGF0ZSgxMzU4LDE2NDkpIj48dXNlIHhsaW5rOmhyZWY9IiNyZWN0LTAiLz48L2c+CjxnIHRyYW5zZm9ybT0idHJhbnNsYXRlKDE1NTIsMTY0OSkiPjx1c2UgeGxpbms6aHJlZj0iI25fcmItMCIvPjwvZz4KPGcgdHJhbnNmb3JtPSJ0cmFuc2xhdGUoMTY0OSwxNjQ5KSI+PHVzZSB4bGluazpocmVmPSIjYi0wIi8+PC9nPgo8ZyB0cmFuc2Zvcm09InRyYW5zbGF0ZSgxODQzLDE2NDkpIj48dXNlIHhsaW5rOmhyZWY9IiNuX3JiLTAiLz48L2c+CjxnIHRyYW5zZm9ybT0idHJhbnNsYXRlKDE5NDAsMTY0OSkiPjx1c2UgeGxpbms6aHJlZj0iI3JiLTAiLz48L2c+CjxnIHRyYW5zZm9ybT0idHJhbnNsYXRlKDIwMzcsMTY0OSkiPjx1c2UgeGxpbms6aHJlZj0iI3JlY3QtMCIvPjwvZz4KPGcgdHJhbnNmb3JtPSJ0cmFuc2xhdGUoMjEzNCwxNjQ5KSI+PHVzZSB4bGluazpocmVmPSIjcmVjdC0wIi8+PC9nPgo8ZyB0cmFuc2Zvcm09InRyYW5zbGF0ZSgyMjMxLDE2NDkpIj48dXNlIHhsaW5rOmhyZWY9IiNyZWN0LTAiLz48L2c+CjxnIHRyYW5zZm9ybT0idHJhbnNsYXRlKDIzMjgsMTY0OSkiPjx1c2UgeGxpbms6aHJlZj0iI2wtMCIvPjwvZz4KPGcgdHJhbnNmb3JtPSJ0cmFuc2xhdGUoMjcxNiwxNjQ5KSI+PHVzZSB4bGluazpocmVmPSIjbl9yYi0wIi8+PC9nPgo8ZyB0cmFuc2Zvcm09InRyYW5zbGF0ZSgyODEzLDE2NDkpIj48dXNlIHhsaW5rOmhyZWY9IiNyZWN0LTAiLz48L2c+CjxnIHRyYW5zZm9ybT0idHJhbnNsYXRlKDI5MTAsMTY0OSkiPjx1c2UgeGxpbms6aHJlZj0iI2wtMCIvPjwvZz4KPGcgdHJhbnNmb3JtPSJ0cmFuc2xhdGUoMzEwNCwxNjQ5KSI+PHVzZSB4bGluazpocmVmPSIjcmVjdC0wIi8+PC9nPgo8ZyB0cmFuc2Zvcm09InRyYW5zbGF0ZSgzMjAxLDE2NDkpIj48dXNlIHhsaW5rOmhyZWY9IiNyZWN0LTAiLz48L2c+CjxnIHRyYW5zZm9ybT0idHJhbnNsYXRlKDMyOTgsMTY0OSkiPjx1c2UgeGxpbms6aHJlZj0iI2xiLTAiLz48L2c+CjxnIHRyYW5zZm9ybT0idHJhbnNsYXRlKDM0OTIsMTY0OSkiPjx1c2UgeGxpbms6aHJlZj0iI3J0LTAiLz48L2c+CjxnIHRyYW5zZm9ybT0idHJhbnNsYXRlKDM1ODksMTY0OSkiPjx1c2UgeGxpbms6aHJlZj0iI3JlY3QtMCIvPjwvZz4KPGcgdHJhbnNmb3JtPSJ0cmFuc2xhdGUoMzY4NiwxNjQ5KSI+PHVzZSB4bGluazpocmVmPSIjbGItMCIvPjwvZz4KPGcgdHJhbnNmb3JtPSJ0cmFuc2xhdGUoMzk3NywxNjQ5KSI+PHVzZSB4bGluazpocmVmPSIjcmVjdC0wIi8+PC9nPgo8ZyB0cmFuc2Zvcm09InRyYW5zbGF0ZSg0MjY4LDE2NDkpIj48dXNlIHhsaW5rOmhyZWY9IiN0LTAiLz48L2c+CjxnIHRyYW5zZm9ybT0idHJhbnNsYXRlKDQzNjUsMTY0OSkiPjx1c2UgeGxpbms6aHJlZj0iI25fcmItMCIvPjwvZz4KPGcgdHJhbnNmb3JtPSJ0cmFuc2xhdGUoNDQ2MiwxNjQ5KSI+PHVzZSB4bGluazpocmVmPSIjYi0wIi8+PC9nPgo8ZyB0cmFuc2Zvcm09InRyYW5zbGF0ZSg0NjU2LDE2NDkpIj48dXNlIHhsaW5rOmhyZWY9IiNyZWN0LTAiLz48L2c+CjxnIHRyYW5zZm9ybT0idHJhbnNsYXRlKDk3LDE3NDYpIj48dXNlIHhsaW5rOmhyZWY9IiNuX3JiLTAiLz48L2c+CjxnIHRyYW5zZm9ybT0idHJhbnNsYXRlKDE5NCwxNzQ2KSI+PHVzZSB4bGluazpocmVmPSIjcmItMCIvPjwvZz4KPGcgdHJhbnNmb3JtPSJ0cmFuc2xhdGUoMjkxLDE3NDYpIj48dXNlIHhsaW5rOmhyZWY9IiNyZWN0LTAiLz48L2c+CjxnIHRyYW5zZm9ybT0idHJhbnNsYXRlKDM4OCwxNzQ2KSI+PHVzZSB4bGluazpocmVmPSIjbHQtMCIvPjwvZz4KPGcgdHJhbnNmb3JtPSJ0cmFuc2xhdGUoNTgyLDE3NDYpIj48dXNlIHhsaW5rOmhyZWY9IiNlbXB0eS0wIi8+PC9nPgo8ZyB0cmFuc2Zvcm09InRyYW5zbGF0ZSg3NzYsMTc0NikiPjx1c2UgeGxpbms6aHJlZj0iI3ItMCIvPjwvZz4KPGcgdHJhbnNmb3JtPSJ0cmFuc2xhdGUoODczLDE3NDYpIj48dXNlIHhsaW5rOmhyZWY9IiNsLTAiLz48L2c+CjxnIHRyYW5zZm9ybT0idHJhbnNsYXRlKDEzNTgsMTc0NikiPjx1c2UgeGxpbms6aHJlZj0iI3QtMCIvPjwvZz4KPGcgdHJhbnNmb3JtPSJ0cmFuc2xhdGUoMTQ1NSwxNzQ2KSI+PHVzZSB4bGluazpocmVmPSIjbl9yYi0wIi8+PC9nPgo8ZyB0cmFuc2Zvcm09InRyYW5zbGF0ZSgxNTUyLDE3NDYpIj48dXNlIHhsaW5rOmhyZWY9IiNyYi0wIi8+PC9nPgo8ZyB0cmFuc2Zvcm09InRyYW5zbGF0ZSgxNjQ5LDE3NDYpIj48dXNlIHhsaW5rOmhyZWY9IiNyZWN0LTAiLz48L2c+CjxnIHRyYW5zZm9ybT0idHJhbnNsYXRlKDE3NDYsMTc0NikiPjx1c2UgeGxpbms6aHJlZj0iI3JlY3QtMCIvPjwvZz4KPGcgdHJhbnNmb3JtPSJ0cmFuc2xhdGUoMTg0MywxNzQ2KSI+PHVzZSB4bGluazpocmVmPSIjcmVjdC0wIi8+PC9nPgo8ZyB0cmFuc2Zvcm09InRyYW5zbGF0ZSgxOTQwLDE3NDYpIj48dXNlIHhsaW5rOmhyZWY9IiNyZWN0LTAiLz48L2c+CjxnIHRyYW5zZm9ybT0idHJhbnNsYXRlKDIwMzcsMTc0NikiPjx1c2UgeGxpbms6aHJlZj0iI3JlY3QtMCIvPjwvZz4KPGcgdHJhbnNmb3JtPSJ0cmFuc2xhdGUoMjMyOCwxNzQ2KSI+PHVzZSB4bGluazpocmVmPSIjbl9yYi0wIi8+PC9nPgo8ZyB0cmFuc2Zvcm09InRyYW5zbGF0ZSgyNDI1LDE3NDYpIj48dXNlIHhsaW5rOmhyZWY9IiNyYi0wIi8+PC9nPgo8ZyB0cmFuc2Zvcm09InRyYW5zbGF0ZSgyNTIyLDE3NDYpIj48dXNlIHhsaW5rOmhyZWY9IiNsYi0wIi8+PC9nPgo8ZyB0cmFuc2Zvcm09InRyYW5zbGF0ZSgyNzE2LDE3NDYpIj48dXNlIHhsaW5rOmhyZWY9IiNyLTAiLz48L2c+CjxnIHRyYW5zZm9ybT0idHJhbnNsYXRlKDI4MTMsMTc0NikiPjx1c2UgeGxpbms6aHJlZj0iI3JlY3QtMCIvPjwvZz4KPGcgdHJhbnNmb3JtPSJ0cmFuc2xhdGUoMzEwNCwxNzQ2KSI+PHVzZSB4bGluazpocmVmPSIjcnQtMCIvPjwvZz4KPGcgdHJhbnNmb3JtPSJ0cmFuc2xhdGUoMzIwMSwxNzQ2KSI+PHVzZSB4bGluazpocmVmPSIjcmVjdC0wIi8+PC9nPgo8ZyB0cmFuc2Zvcm09InRyYW5zbGF0ZSgzMjk4LDE3NDYpIj48dXNlIHhsaW5rOmhyZWY9IiNsdC0wIi8+PC9nPgo8ZyB0cmFuc2Zvcm09InRyYW5zbGF0ZSgzNTg5LDE3NDYpIj48dXNlIHhsaW5rOmhyZWY9IiNyZWN0LTAiLz48L2c+CjxnIHRyYW5zZm9ybT0idHJhbnNsYXRlKDM2ODYsMTc0NikiPjx1c2UgeGxpbms6aHJlZj0iI3JlY3QtMCIvPjwvZz4KPGcgdHJhbnNmb3JtPSJ0cmFuc2xhdGUoMzc4MywxNzQ2KSI+PHVzZSB4bGluazpocmVmPSIjbGItMCIvPjwvZz4KPGcgdHJhbnNmb3JtPSJ0cmFuc2xhdGUoMzk3NywxNzQ2KSI+PHVzZSB4bGluazpocmVmPSIjdC0wIi8+PC9nPgo8ZyB0cmFuc2Zvcm09InRyYW5zbGF0ZSg0MjY4LDE3NDYpIj48dXNlIHhsaW5rOmhyZWY9IiNuX3JiLTAiLz48L2c+CjxnIHRyYW5zZm9ybT0idHJhbnNsYXRlKDQzNjUsMTc0NikiPjx1c2UgeGxpbms6aHJlZj0iI3JiLTAiLz48L2c+CjxnIHRyYW5zZm9ybT0idHJhbnNsYXRlKDQ0NjIsMTc0NikiPjx1c2UgeGxpbms6aHJlZj0iI2x0LTAiLz48L2c+CjxnIHRyYW5zZm9ybT0idHJhbnNsYXRlKDQ2NTYsMTc0NikiPjx1c2UgeGxpbms6aHJlZj0iI3JlY3QtMCIvPjwvZz4KPGcgdHJhbnNmb3JtPSJ0cmFuc2xhdGUoMCwxODQzKSI+PHVzZSB4bGluazpocmVmPSIjci0wIi8+PC9nPgo8ZyB0cmFuc2Zvcm09InRyYW5zbGF0ZSg5NywxODQzKSI+PHVzZSB4bGluazpocmVmPSIjcmVjdC0wIi8+PC9nPgo8ZyB0cmFuc2Zvcm09InRyYW5zbGF0ZSgxOTQsMTg0MykiPjx1c2UgeGxpbms6aHJlZj0iI3JlY3QtMCIvPjwvZz4KPGcgdHJhbnNmb3JtPSJ0cmFuc2xhdGUoNDg1LDE4NDMpIj48dXNlIHhsaW5rOmhyZWY9IiNlbXB0eS0wIi8+PC9nPgo8ZyB0cmFuc2Zvcm09InRyYW5zbGF0ZSg1ODIsMTg0MykiPjx1c2UgeGxpbms6aHJlZj0iI25fcmItMCIvPjwvZz4KPGcgdHJhbnNmb3JtPSJ0cmFuc2xhdGUoNjc5LDE4NDMpIj48dXNlIHhsaW5rOmhyZWY9IiNiLTAiLz48L2c+CjxnIHRyYW5zZm9ybT0idHJhbnNsYXRlKDk3MCwxODQzKSI+PHVzZSB4bGluazpocmVmPSIjYi0wIi8+PC9nPgo8ZyB0cmFuc2Zvcm09InRyYW5zbGF0ZSgxMjYxLDE4NDMpIj48dXNlIHhsaW5rOmhyZWY9IiNlbXB0eS0wIi8+PC9nPgo8ZyB0cmFuc2Zvcm09InRyYW5zbGF0ZSgxNDU1LDE4NDMpIj48dXNlIHhsaW5rOmhyZWY9IiNyLTAiLz48L2c+CjxnIHRyYW5zZm9ybT0idHJhbnNsYXRlKDE1NTIsMTg0MykiPjx1c2UgeGxpbms6aHJlZj0iI3JlY3QtMCIvPjwvZz4KPGcgdHJhbnNmb3JtPSJ0cmFuc2xhdGUoMTg0MywxODQzKSI+PHVzZSB4bGluazpocmVmPSIjdC0wIi8+PC9nPgo8ZyB0cmFuc2Zvcm09InRyYW5zbGF0ZSgyMDM3LDE4NDMpIj48dXNlIHhsaW5rOmhyZWY9IiNydC0wIi8+PC9nPgo8ZyB0cmFuc2Zvcm09InRyYW5zbGF0ZSgyMTM0LDE4NDMpIj48dXNlIHhsaW5rOmhyZWY9IiNyZWN0LTAiLz48L2c+CjxnIHRyYW5zZm9ybT0idHJhbnNsYXRlKDIyMzEsMTg0MykiPjx1c2UgeGxpbms6aHJlZj0iI3JlY3QtMCIvPjwvZz4KPGcgdHJhbnNmb3JtPSJ0cmFuc2xhdGUoMjMyOCwxODQzKSI+PHVzZSB4bGluazpocmVmPSIjcmVjdC0wIi8+PC9nPgo8ZyB0cmFuc2Zvcm09InRyYW5zbGF0ZSgyNDI1LDE4NDMpIj48dXNlIHhsaW5rOmhyZWY9IiNyZWN0LTAiLz48L2c+CjxnIHRyYW5zZm9ybT0idHJhbnNsYXRlKDI1MjIsMTg0MykiPjx1c2UgeGxpbms6aHJlZj0iI3JlY3QtMCIvPjwvZz4KPGcgdHJhbnNmb3JtPSJ0cmFuc2xhdGUoMjYxOSwxODQzKSI+PHVzZSB4bGluazpocmVmPSIjbGItMCIvPjwvZz4KPGcgdHJhbnNmb3JtPSJ0cmFuc2xhdGUoMjgxMywxODQzKSI+PHVzZSB4bGluazpocmVmPSIjcmVjdC0wIi8+PC9nPgo8ZyB0cmFuc2Zvcm09InRyYW5zbGF0ZSgzNDkyLDE4NDMpIj48dXNlIHhsaW5rOmhyZWY9IiNyYi0wIi8+PC9nPgo8ZyB0cmFuc2Zvcm09InRyYW5zbGF0ZSgzNTg5LDE4NDMpIj48dXNlIHhsaW5rOmhyZWY9IiNyZWN0LTAiLz48L2c+CjxnIHRyYW5zZm9ybT0idHJhbnNsYXRlKDM2ODYsMTg0MykiPjx1c2UgeGxpbms6aHJlZj0iI3JlY3QtMCIvPjwvZz4KPGcgdHJhbnNmb3JtPSJ0cmFuc2xhdGUoMzc4MywxODQzKSI+PHVzZSB4bGluazpocmVmPSIjbHQtMCIvPjwvZz4KPGcgdHJhbnNmb3JtPSJ0cmFuc2xhdGUoNDE3MSwxODQzKSI+PHVzZSB4bGluazpocmVmPSIjci0wIi8+PC9nPgo8ZyB0cmFuc2Zvcm09InRyYW5zbGF0ZSg0MjY4LDE4NDMpIj48dXNlIHhsaW5rOmhyZWY9IiNyZWN0LTAiLz48L2c+CjxnIHRyYW5zZm9ybT0idHJhbnNsYXRlKDQzNjUsMTg0MykiPjx1c2UgeGxpbms6aHJlZj0iI2x0LTAiLz48L2c+CjxnIHRyYW5zZm9ybT0idHJhbnNsYXRlKDQ2NTYsMTg0MykiPjx1c2UgeGxpbms6aHJlZj0iI3JlY3QtMCIvPjwvZz4KPGcgdHJhbnNmb3JtPSJ0cmFuc2xhdGUoOTcsMTk0MCkiPjx1c2UgeGxpbms6aHJlZj0iI3JlY3QtMCIvPjwvZz4KPGcgdHJhbnNmb3JtPSJ0cmFuc2xhdGUoMTk0LDE5NDApIj48dXNlIHhsaW5rOmhyZWY9IiNyZWN0LTAiLz48L2c+CjxnIHRyYW5zZm9ybT0idHJhbnNsYXRlKDI5MSwxOTQwKSI+PHVzZSB4bGluazpocmVmPSIjbGItMCIvPjwvZz4KPGcgdHJhbnNmb3JtPSJ0cmFuc2xhdGUoNTgyLDE5NDApIj48dXNlIHhsaW5rOmhyZWY9IiNyLTAiLz48L2c+CjxnIHRyYW5zZm9ybT0idHJhbnNsYXRlKDY3OSwxOTQwKSI+PHVzZSB4bGluazpocmVmPSIjcmVjdC0wIi8+PC9nPgo8ZyB0cmFuc2Zvcm09InRyYW5zbGF0ZSg3NzYsMTk0MCkiPjx1c2UgeGxpbms6aHJlZj0iI2wtMCIvPjwvZz4KPGcgdHJhbnNmb3JtPSJ0cmFuc2xhdGUoOTcwLDE5NDApIj48dXNlIHhsaW5rOmhyZWY9IiNyZWN0LTAiLz48L2c+CjxnIHRyYW5zZm9ybT0idHJhbnNsYXRlKDEwNjcsMTk0MCkiPjx1c2UgeGxpbms6aHJlZj0iI2wtMCIvPjwvZz4KPGcgdHJhbnNmb3JtPSJ0cmFuc2xhdGUoMTU1MiwxOTQwKSI+PHVzZSB4bGluazpocmVmPSIjdC0wIi8+PC9nPgo8ZyB0cmFuc2Zvcm09InRyYW5zbGF0ZSgyMjMxLDE5NDApIj48dXNlIHhsaW5rOmhyZWY9IiNyZWN0LTAiLz48L2c+CjxnIHRyYW5zZm9ybT0idHJhbnNsYXRlKDI0MjUsMTk0MCkiPjx1c2UgeGxpbms6aHJlZj0iI3JlY3QtMCIvPjwvZz4KPGcgdHJhbnNmb3JtPSJ0cmFuc2xhdGUoMjYxOSwxOTQwKSI+PHVzZSB4bGluazpocmVmPSIjcmVjdC0wIi8+PC9nPgo8ZyB0cmFuc2Zvcm09InRyYW5zbGF0ZSgyODEzLDE5NDApIj48dXNlIHhsaW5rOmhyZWY9IiNydC0wIi8+PC9nPgo8ZyB0cmFuc2Zvcm09InRyYW5zbGF0ZSgyOTEwLDE5NDApIj48dXNlIHhsaW5rOmhyZWY9IiNsYi0wIi8+PC9nPgo8ZyB0cmFuc2Zvcm09InRyYW5zbGF0ZSgzMTA0LDE5NDApIj48dXNlIHhsaW5rOmhyZWY9IiNlbXB0eS0wIi8+PC9nPgo8ZyB0cmFuc2Zvcm09InRyYW5zbGF0ZSgzNDkyLDE5NDApIj48dXNlIHhsaW5rOmhyZWY9IiN0LTAiLz48L2c+CjxnIHRyYW5zZm9ybT0idHJhbnNsYXRlKDM5NzcsMTk0MCkiPjx1c2UgeGxpbms6aHJlZj0iI3JiLTAiLz48L2c+CjxnIHRyYW5zZm9ybT0idHJhbnNsYXRlKDQwNzQsMTk0MCkiPjx1c2UgeGxpbms6aHJlZj0iI2wtMCIvPjwvZz4KPGcgdHJhbnNmb3JtPSJ0cmFuc2xhdGUoNDI2OCwxOTQwKSI+PHVzZSB4bGluazpocmVmPSIjdC0wIi8+PC9nPgo8ZyB0cmFuc2Zvcm09InRyYW5zbGF0ZSg0NjU2LDE5NDApIj48dXNlIHhsaW5rOmhyZWY9IiNyZWN0LTAiLz48L2c+CjxnIHRyYW5zZm9ybT0idHJhbnNsYXRlKDAsMjAzNykiPjx1c2UgeGxpbms6aHJlZj0iI3JiLTAiLz48L2c+CjxnIHRyYW5zZm9ybT0idHJhbnNsYXRlKDk3LDIwMzcpIj48dXNlIHhsaW5rOmhyZWY9IiNsdC0wIi8+PC9nPgo8ZyB0cmFuc2Zvcm09InRyYW5zbGF0ZSgyOTEsMjAzNykiPjx1c2UgeGxpbms6aHJlZj0iI3JlY3QtMCIvPjwvZz4KPGcgdHJhbnNmb3JtPSJ0cmFuc2xhdGUoMzg4LDIwMzcpIj48dXNlIHhsaW5rOmhyZWY9IiNsYi0wIi8+PC9nPgo8ZyB0cmFuc2Zvcm09InRyYW5zbGF0ZSg2NzksMjAzNykiPjx1c2UgeGxpbms6aHJlZj0iI3JlY3QtMCIvPjwvZz4KPGcgdHJhbnNmb3JtPSJ0cmFuc2xhdGUoODczLDIwMzcpIj48dXNlIHhsaW5rOmhyZWY9IiNuX3JiLTAiLz48L2c+CjxnIHRyYW5zZm9ybT0idHJhbnNsYXRlKDk3MCwyMDM3KSI+PHVzZSB4bGluazpocmVmPSIjcmVjdC0wIi8+PC9nPgo8ZyB0cmFuc2Zvcm09InRyYW5zbGF0ZSgxMTY0LDIwMzcpIj48dXNlIHhsaW5rOmhyZWY9IiNyYi0wIi8+PC9nPgo8ZyB0cmFuc2Zvcm09InRyYW5zbGF0ZSgxMjYxLDIwMzcpIj48dXNlIHhsaW5rOmhyZWY9IiNyZWN0LTAiLz48L2c+CjxnIHRyYW5zZm9ybT0idHJhbnNsYXRlKDEzNTgsMjAzNykiPjx1c2UgeGxpbms6aHJlZj0iI2wtMCIvPjwvZz4KPGcgdHJhbnNmb3JtPSJ0cmFuc2xhdGUoMTc0NiwyMDM3KSI+PHVzZSB4bGluazpocmVmPSIjYi0wIi8+PC9nPgo8ZyB0cmFuc2Zvcm09InRyYW5zbGF0ZSgxODQzLDIwMzcpIj48dXNlIHhsaW5rOmhyZWY9IiNuX3JiLTAiLz48L2c+CjxnIHRyYW5zZm9ybT0idHJhbnNsYXRlKDE5NDAsMjAzNykiPjx1c2UgeGxpbms6aHJlZj0iI2ItMCIvPjwvZz4KPGcgdHJhbnNmb3JtPSJ0cmFuc2xhdGUoMjAzNywyMDM3KSI+PHVzZSB4bGluazpocmVmPSIjbl9yYi0wIi8+PC9nPgo8ZyB0cmFuc2Zvcm09InRyYW5zbGF0ZSgyMTM0LDIwMzcpIj48dXNlIHhsaW5rOmhyZWY9IiNyYi0wIi8+PC9nPgo8ZyB0cmFuc2Zvcm09InRyYW5zbGF0ZSgyMjMxLDIwMzcpIj48dXNlIHhsaW5rOmhyZWY9IiNyZWN0LTAiLz48L2c+CjxnIHRyYW5zZm9ybT0idHJhbnNsYXRlKDIzMjgsMjAzNykiPjx1c2UgeGxpbms6aHJlZj0iI25fcmItMCIvPjwvZz4KPGcgdHJhbnNmb3JtPSJ0cmFuc2xhdGUoMjQyNSwyMDM3KSI+PHVzZSB4bGluazpocmVmPSIjcmVjdC0wIi8+PC9nPgo8ZyB0cmFuc2Zvcm09InRyYW5zbGF0ZSgyNTIyLDIwMzcpIj48dXNlIHhsaW5rOmhyZWY9IiNyZWN0LTAiLz48L2c+CjxnIHRyYW5zZm9ybT0idHJhbnNsYXRlKDI2MTksMjAzNykiPjx1c2UgeGxpbms6aHJlZj0iI3JlY3QtMCIvPjwvZz4KPGcgdHJhbnNmb3JtPSJ0cmFuc2xhdGUoMjcxNiwyMDM3KSI+PHVzZSB4bGluazpocmVmPSIjbGItMCIvPjwvZz4KPGcgdHJhbnNmb3JtPSJ0cmFuc2xhdGUoMjkxMCwyMDM3KSI+PHVzZSB4bGluazpocmVmPSIjcnQtMCIvPjwvZz4KPGcgdHJhbnNmb3JtPSJ0cmFuc2xhdGUoMzAwNywyMDM3KSI+PHVzZSB4bGluazpocmVmPSIjbGItMCIvPjwvZz4KPGcgdHJhbnNmb3JtPSJ0cmFuc2xhdGUoMzIwMSwyMDM3KSI+PHVzZSB4bGluazpocmVmPSIjYi0wIi8+PC9nPgo8ZyB0cmFuc2Zvcm09InRyYW5zbGF0ZSgzNzgzLDIwMzcpIj48dXNlIHhsaW5rOmhyZWY9IiNlbXB0eS0wIi8+PC9nPgo8ZyB0cmFuc2Zvcm09InRyYW5zbGF0ZSgzODgwLDIwMzcpIj48dXNlIHhsaW5rOmhyZWY9IiNuX3JiLTAiLz48L2c+CjxnIHRyYW5zZm9ybT0idHJhbnNsYXRlKDM5NzcsMjAzNykiPjx1c2UgeGxpbms6aHJlZj0iI3JlY3QtMCIvPjwvZz4KPGcgdHJhbnNmb3JtPSJ0cmFuc2xhdGUoNDM2NSwyMDM3KSI+PHVzZSB4bGluazpocmVmPSIjZW1wdHktMCIvPjwvZz4KPGcgdHJhbnNmb3JtPSJ0cmFuc2xhdGUoNDY1NiwyMDM3KSI+PHVzZSB4bGluazpocmVmPSIjcmVjdC0wIi8+PC9nPgo8ZyB0cmFuc2Zvcm09InRyYW5zbGF0ZSgwLDIxMzQpIj48dXNlIHhsaW5rOmhyZWY9IiNyZWN0LTAiLz48L2c+CjxnIHRyYW5zZm9ybT0idHJhbnNsYXRlKDI5MSwyMTM0KSI+PHVzZSB4bGluazpocmVmPSIjcnQtMCIvPjwvZz4KPGcgdHJhbnNmb3JtPSJ0cmFuc2xhdGUoMzg4LDIxMzQpIj48dXNlIHhsaW5rOmhyZWY9IiNyZWN0LTAiLz48L2c+CjxnIHRyYW5zZm9ybT0idHJhbnNsYXRlKDQ4NSwyMTM0KSI+PHVzZSB4bGluazpocmVmPSIjcmVjdC0wIi8+PC9nPgo8ZyB0cmFuc2Zvcm09InRyYW5zbGF0ZSg1ODIsMjEzNCkiPjx1c2UgeGxpbms6aHJlZj0iI3JlY3QtMCIvPjwvZz4KPGcgdHJhbnNmb3JtPSJ0cmFuc2xhdGUoNjc5LDIxMzQpIj48dXNlIHhsaW5rOmhyZWY9IiNyZWN0LTAiLz48L2c+CjxnIHRyYW5zZm9ybT0idHJhbnNsYXRlKDc3NiwyMTM0KSI+PHVzZSB4bGluazpocmVmPSIjcmVjdC0wIi8+PC9nPgo8ZyB0cmFuc2Zvcm09InRyYW5zbGF0ZSg4NzMsMjEzNCkiPjx1c2UgeGxpbms6aHJlZj0iI3JlY3QtMCIvPjwvZz4KPGcgdHJhbnNmb3JtPSJ0cmFuc2xhdGUoOTcwLDIxMzQpIj48dXNlIHhsaW5rOmhyZWY9IiNyZWN0LTAiLz48L2c+CjxnIHRyYW5zZm9ybT0idHJhbnNsYXRlKDExNjQsMjEzNCkiPjx1c2UgeGxpbms6aHJlZj0iI3JlY3QtMCIvPjwvZz4KPGcgdHJhbnNmb3JtPSJ0cmFuc2xhdGUoMTI2MSwyMTM0KSI+PHVzZSB4bGluazpocmVmPSIjbHQtMCIvPjwvZz4KPGcgdHJhbnNmb3JtPSJ0cmFuc2xhdGUoMTQ1NSwyMTM0KSI+PHVzZSB4bGluazpocmVmPSIjZW1wdHktMCIvPjwvZz4KPGcgdHJhbnNmb3JtPSJ0cmFuc2xhdGUoMTc0NiwyMTM0KSI+PHVzZSB4bGluazpocmVmPSIjcmVjdC0wIi8+PC9nPgo8ZyB0cmFuc2Zvcm09InRyYW5zbGF0ZSgxODQzLDIxMzQpIj48dXNlIHhsaW5rOmhyZWY9IiNyZWN0LTAiLz48L2c+CjxnIHRyYW5zZm9ybT0idHJhbnNsYXRlKDE5NDAsMjEzNCkiPjx1c2UgeGxpbms6aHJlZj0iI3JlY3QtMCIvPjwvZz4KPGcgdHJhbnNmb3JtPSJ0cmFuc2xhdGUoMjAzNywyMTM0KSI+PHVzZSB4bGluazpocmVmPSIjcmVjdC0wIi8+PC9nPgo8ZyB0cmFuc2Zvcm09InRyYW5zbGF0ZSgyMTM0LDIxMzQpIj48dXNlIHhsaW5rOmhyZWY9IiNyZWN0LTAiLz48L2c+CjxnIHRyYW5zZm9ybT0idHJhbnNsYXRlKDIyMzEsMjEzNCkiPjx1c2UgeGxpbms6aHJlZj0iI3JlY3QtMCIvPjwvZz4KPGcgdHJhbnNmb3JtPSJ0cmFuc2xhdGUoMjMyOCwyMTM0KSI+PHVzZSB4bGluazpocmVmPSIjcmVjdC0wIi8+PC9nPgo8ZyB0cmFuc2Zvcm09InRyYW5zbGF0ZSgyNDI1LDIxMzQpIj48dXNlIHhsaW5rOmhyZWY9IiNyZWN0LTAiLz48L2c+CjxnIHRyYW5zZm9ybT0idHJhbnNsYXRlKDI1MjIsMjEzNCkiPjx1c2UgeGxpbms6aHJlZj0iI3JlY3QtMCIvPjwvZz4KPGcgdHJhbnNmb3JtPSJ0cmFuc2xhdGUoMjYxOSwyMTM0KSI+PHVzZSB4bGluazpocmVmPSIjcmVjdC0wIi8+PC9nPgo8ZyB0cmFuc2Zvcm09InRyYW5zbGF0ZSgyNzE2LDIxMzQpIj48dXNlIHhsaW5rOmhyZWY9IiNyZWN0LTAiLz48L2c+CjxnIHRyYW5zZm9ybT0idHJhbnNsYXRlKDMwMDcsMjEzNCkiPjx1c2UgeGxpbms6aHJlZj0iI3JlY3QtMCIvPjwvZz4KPGcgdHJhbnNmb3JtPSJ0cmFuc2xhdGUoMzIwMSwyMTM0KSI+PHVzZSB4bGluazpocmVmPSIjcmVjdC0wIi8+PC9nPgo8ZyB0cmFuc2Zvcm09InRyYW5zbGF0ZSgzMzk1LDIxMzQpIj48dXNlIHhsaW5rOmhyZWY9IiNyLTAiLz48L2c+CjxnIHRyYW5zZm9ybT0idHJhbnNsYXRlKDM0OTIsMjEzNCkiPjx1c2UgeGxpbms6aHJlZj0iI3JlY3QtMCIvPjwvZz4KPGcgdHJhbnNmb3JtPSJ0cmFuc2xhdGUoMzU4OSwyMTM0KSI+PHVzZSB4bGluazpocmVmPSIjbGItMCIvPjwvZz4KPGcgdHJhbnNmb3JtPSJ0cmFuc2xhdGUoMzg4MCwyMTM0KSI+PHVzZSB4bGluazpocmVmPSIjcmItMCIvPjwvZz4KPGcgdHJhbnNmb3JtPSJ0cmFuc2xhdGUoMzk3NywyMTM0KSI+PHVzZSB4bGluazpocmVmPSIjcmVjdC0wIi8+PC9nPgo8ZyB0cmFuc2Zvcm09InRyYW5zbGF0ZSg0MDc0LDIxMzQpIj48dXNlIHhsaW5rOmhyZWY9IiNyZWN0LTAiLz48L2c+CjxnIHRyYW5zZm9ybT0idHJhbnNsYXRlKDQxNzEsMjEzNCkiPjx1c2UgeGxpbms6aHJlZj0iI3JlY3QtMCIvPjwvZz4KPGcgdHJhbnNmb3JtPSJ0cmFuc2xhdGUoNDI2OCwyMTM0KSI+PHVzZSB4bGluazpocmVmPSIjbGItMCIvPjwvZz4KPGcgdHJhbnNmb3JtPSJ0cmFuc2xhdGUoNDQ2MiwyMTM0KSI+PHVzZSB4bGluazpocmVmPSIjZW1wdHktMCIvPjwvZz4KPGcgdHJhbnNmb3JtPSJ0cmFuc2xhdGUoNDY1NiwyMTM0KSI+PHVzZSB4bGluazpocmVmPSIjdC0wIi8+PC9nPgo8ZyB0cmFuc2Zvcm09InRyYW5zbGF0ZSgwLDIyMzEpIj48dXNlIHhsaW5rOmhyZWY9IiNyZWN0LTAiLz48L2c+CjxnIHRyYW5zZm9ybT0idHJhbnNsYXRlKDM4OCwyMjMxKSI+PHVzZSB4bGluazpocmVmPSIjcmVjdC0wIi8+PC9nPgo8ZyB0cmFuc2Zvcm09InRyYW5zbGF0ZSg3NzYsMjIzMSkiPjx1c2UgeGxpbms6aHJlZj0iI3JlY3QtMCIvPjwvZz4KPGcgdHJhbnNmb3JtPSJ0cmFuc2xhdGUoOTcwLDIyMzEpIj48dXNlIHhsaW5rOmhyZWY9IiNyZWN0LTAiLz48L2c+CjxnIHRyYW5zZm9ybT0idHJhbnNsYXRlKDExNjQsMjIzMSkiPjx1c2UgeGxpbms6aHJlZj0iI3QtMCIvPjwvZz4KPGcgdHJhbnNmb3JtPSJ0cmFuc2xhdGUoMTM1OCwyMjMxKSI+PHVzZSB4bGluazpocmVmPSIjYi0wIi8+PC9nPgo8ZyB0cmFuc2Zvcm09InRyYW5zbGF0ZSgxNTUyLDIyMzEpIj48dXNlIHhsaW5rOmhyZWY9IiNiLTAiLz48L2c+CjxnIHRyYW5zZm9ybT0idHJhbnNsYXRlKDE3NDYsMjIzMSkiPjx1c2UgeGxpbms6aHJlZj0iI3J0LTAiLz48L2c+CjxnIHRyYW5zZm9ybT0idHJhbnNsYXRlKDE4NDMsMjIzMSkiPjx1c2UgeGxpbms6aHJlZj0iI2x0LTAiLz48L2c+CjxnIHRyYW5zZm9ybT0idHJhbnNsYXRlKDIxMzQsMjIzMSkiPjx1c2UgeGxpbms6aHJlZj0iI3JlY3QtMCIvPjwvZz4KPGcgdHJhbnNmb3JtPSJ0cmFuc2xhdGUoMjUyMiwyMjMxKSI+PHVzZSB4bGluazpocmVmPSIjcmVjdC0wIi8+PC9nPgo8ZyB0cmFuc2Zvcm09InRyYW5zbGF0ZSgyNzE2LDIyMzEpIj48dXNlIHhsaW5rOmhyZWY9IiN0LTAiLz48L2c+CjxnIHRyYW5zZm9ybT0idHJhbnNsYXRlKDI5MTAsMjIzMSkiPjx1c2UgeGxpbms6aHJlZj0iI3ItMCIvPjwvZz4KPGcgdHJhbnNmb3JtPSJ0cmFuc2xhdGUoMzAwNywyMjMxKSI+PHVzZSB4bGluazpocmVmPSIjcmVjdC0wIi8+PC9nPgo8ZyB0cmFuc2Zvcm09InRyYW5zbGF0ZSgzMjAxLDIyMzEpIj48dXNlIHhsaW5rOmhyZWY9IiN0LTAiLz48L2c+CjxnIHRyYW5zZm9ybT0idHJhbnNsYXRlKDM0OTIsMjIzMSkiPjx1c2UgeGxpbms6aHJlZj0iI3JlY3QtMCIvPjwvZz4KPGcgdHJhbnNmb3JtPSJ0cmFuc2xhdGUoMzU4OSwyMjMxKSI+PHVzZSB4bGluazpocmVmPSIjcmVjdC0wIi8+PC9nPgo8ZyB0cmFuc2Zvcm09InRyYW5zbGF0ZSgzNjg2LDIyMzEpIj48dXNlIHhsaW5rOmhyZWY9IiNsLTAiLz48L2c+CjxnIHRyYW5zZm9ybT0idHJhbnNsYXRlKDM3ODMsMjIzMSkiPjx1c2UgeGxpbms6aHJlZj0iI25fcmItMCIvPjwvZz4KPGcgdHJhbnNmb3JtPSJ0cmFuc2xhdGUoMzg4MCwyMjMxKSI+PHVzZSB4bGluazpocmVmPSIjcmVjdC0wIi8+PC9nPgo8ZyB0cmFuc2Zvcm09InRyYW5zbGF0ZSg0MjY4LDIyMzEpIj48dXNlIHhsaW5rOmhyZWY9IiNyZWN0LTAiLz48L2c+CjxnIHRyYW5zZm9ybT0idHJhbnNsYXRlKDQzNjUsMjIzMSkiPjx1c2UgeGxpbms6aHJlZj0iI2wtMCIvPjwvZz4KPGcgdHJhbnNmb3JtPSJ0cmFuc2xhdGUoMCwyMzI4KSI+PHVzZSB4bGluazpocmVmPSIjdC0wIi8+PC9nPgo8ZyB0cmFuc2Zvcm09InRyYW5zbGF0ZSgyOTEsMjMyOCkiPjx1c2UgeGxpbms6aHJlZj0iI3JiLTAiLz48L2c+CjxnIHRyYW5zZm9ybT0idHJhbnNsYXRlKDM4OCwyMzI4KSI+PHVzZSB4bGluazpocmVmPSIjcmVjdC0wIi8+PC9nPgo8ZyB0cmFuc2Zvcm09InRyYW5zbGF0ZSg1ODIsMjMyOCkiPjx1c2UgeGxpbms6aHJlZj0iI2VtcHR5LTAiLz48L2c+CjxnIHRyYW5zZm9ybT0idHJhbnNsYXRlKDc3NiwyMzI4KSI+PHVzZSB4bGluazpocmVmPSIjcmVjdC0wIi8+PC9nPgo8ZyB0cmFuc2Zvcm09InRyYW5zbGF0ZSg5NzAsMjMyOCkiPjx1c2UgeGxpbms6aHJlZj0iI3JlY3QtMCIvPjwvZz4KPGcgdHJhbnNmb3JtPSJ0cmFuc2xhdGUoMTA2NywyMzI4KSI+PHVzZSB4bGluazpocmVmPSIjbGItMCIvPjwvZz4KPGcgdHJhbnNmb3JtPSJ0cmFuc2xhdGUoMTM1OCwyMzI4KSI+PHVzZSB4bGluazpocmVmPSIjdC0wIi8+PC9nPgo8ZyB0cmFuc2Zvcm09InRyYW5zbGF0ZSgxNTUyLDIzMjgpIj48dXNlIHhsaW5rOmhyZWY9IiNyZWN0LTAiLz48L2c+CjxnIHRyYW5zZm9ybT0idHJhbnNsYXRlKDIwMzcsMjMyOCkiPjx1c2UgeGxpbms6aHJlZj0iI3JiLTAiLz48L2c+CjxnIHRyYW5zZm9ybT0idHJhbnNsYXRlKDIxMzQsMjMyOCkiPjx1c2UgeGxpbms6aHJlZj0iI3JlY3QtMCIvPjwvZz4KPGcgdHJhbnNmb3JtPSJ0cmFuc2xhdGUoMjMyOCwyMzI4KSI+PHVzZSB4bGluazpocmVmPSIjZW1wdHktMCIvPjwvZz4KPGcgdHJhbnNmb3JtPSJ0cmFuc2xhdGUoMjUyMiwyMzI4KSI+PHVzZSB4bGluazpocmVmPSIjcmVjdC0wIi8+PC9nPgo8ZyB0cmFuc2Zvcm09InRyYW5zbGF0ZSgzMDA3LDIzMjgpIj48dXNlIHhsaW5rOmhyZWY9IiNyZWN0LTAiLz48L2c+CjxnIHRyYW5zZm9ybT0idHJhbnNsYXRlKDMxMDQsMjMyOCkiPjx1c2UgeGxpbms6aHJlZj0iI2wtMCIvPjwvZz4KPGcgdHJhbnNmb3JtPSJ0cmFuc2xhdGUoMzM5NSwyMzI4KSI+PHVzZSB4bGluazpocmVmPSIjcmItMCIvPjwvZz4KPGcgdHJhbnNmb3JtPSJ0cmFuc2xhdGUoMzQ5MiwyMzI4KSI+PHVzZSB4bGluazpocmVmPSIjcmVjdC0wIi8+PC9nPgo8ZyB0cmFuc2Zvcm09InRyYW5zbGF0ZSgzNTg5LDIzMjgpIj48dXNlIHhsaW5rOmhyZWY9IiNyZWN0LTAiLz48L2c+CjxnIHRyYW5zZm9ybT0idHJhbnNsYXRlKDM3ODMsMjMyOCkiPjx1c2UgeGxpbms6aHJlZj0iI3ItMCIvPjwvZz4KPGcgdHJhbnNmb3JtPSJ0cmFuc2xhdGUoMzg4MCwyMzI4KSI+PHVzZSB4bGluazpocmVmPSIjcmVjdC0wIi8+PC9nPgo8ZyB0cmFuc2Zvcm09InRyYW5zbGF0ZSg0MDc0LDIzMjgpIj48dXNlIHhsaW5rOmhyZWY9IiNlbXB0eS0wIi8+PC9nPgo8ZyB0cmFuc2Zvcm09InRyYW5zbGF0ZSg0MjY4LDIzMjgpIj48dXNlIHhsaW5rOmhyZWY9IiNyZWN0LTAiLz48L2c+CjxnIHRyYW5zZm9ybT0idHJhbnNsYXRlKDI5MSwyNDI1KSI+PHVzZSB4bGluazpocmVmPSIjcnQtMCIvPjwvZz4KPGcgdHJhbnNmb3JtPSJ0cmFuc2xhdGUoMzg4LDI0MjUpIj48dXNlIHhsaW5rOmhyZWY9IiNyZWN0LTAiLz48L2c+CjxnIHRyYW5zZm9ybT0idHJhbnNsYXRlKDY3OSwyNDI1KSI+PHVzZSB4bGluazpocmVmPSIjbl9yYi0wIi8+PC9nPgo8ZyB0cmFuc2Zvcm09InRyYW5zbGF0ZSg3NzYsMjQyNSkiPjx1c2UgeGxpbms6aHJlZj0iI3JlY3QtMCIvPjwvZz4KPGcgdHJhbnNmb3JtPSJ0cmFuc2xhdGUoOTcwLDI0MjUpIj48dXNlIHhsaW5rOmhyZWY9IiNydC0wIi8+PC9nPgo8ZyB0cmFuc2Zvcm09InRyYW5zbGF0ZSgxMDY3LDI0MjUpIj48dXNlIHhsaW5rOmhyZWY9IiNyZWN0LTAiLz48L2c+CjxnIHRyYW5zZm9ybT0idHJhbnNsYXRlKDExNjQsMjQyNSkiPjx1c2UgeGxpbms6aHJlZj0iI2xiLTAiLz48L2c+CjxnIHRyYW5zZm9ybT0idHJhbnNsYXRlKDE1NTIsMjQyNSkiPjx1c2UgeGxpbms6aHJlZj0iI3QtMCIvPjwvZz4KPGcgdHJhbnNmb3JtPSJ0cmFuc2xhdGUoMTY0OSwyNDI1KSI+PHVzZSB4bGluazpocmVmPSIjbl9yYi0wIi8+PC9nPgo8ZyB0cmFuc2Zvcm09InRyYW5zbGF0ZSgxNzQ2LDI0MjUpIj48dXNlIHhsaW5rOmhyZWY9IiNiLTAiLz48L2c+CjxnIHRyYW5zZm9ybT0idHJhbnNsYXRlKDE5NDAsMjQyNSkiPjx1c2UgeGxpbms6aHJlZj0iI25fcmItMCIvPjwvZz4KPGcgdHJhbnNmb3JtPSJ0cmFuc2xhdGUoMjAzNywyNDI1KSI+PHVzZSB4bGluazpocmVmPSIjcmVjdC0wIi8+PC9nPgo8ZyB0cmFuc2Zvcm09InRyYW5zbGF0ZSgyMTM0LDI0MjUpIj48dXNlIHhsaW5rOmhyZWY9IiNyZWN0LTAiLz48L2c+CjxnIHRyYW5zZm9ybT0idHJhbnNsYXRlKDI0MjUsMjQyNSkiPjx1c2UgeGxpbms6aHJlZj0iI25fcmItMCIvPjwvZz4KPGcgdHJhbnNmb3JtPSJ0cmFuc2xhdGUoMjUyMiwyNDI1KSI+PHVzZSB4bGluazpocmVmPSIjcmVjdC0wIi8+PC9nPgo8ZyB0cmFuc2Zvcm09InRyYW5zbGF0ZSgyODEzLDI0MjUpIj48dXNlIHhsaW5rOmhyZWY9IiNyLTAiLz48L2c+CjxnIHRyYW5zZm9ybT0idHJhbnNsYXRlKDI5MTAsMjQyNSkiPjx1c2UgeGxpbms6aHJlZj0iI3JlY3QtMCIvPjwvZz4KPGcgdHJhbnNmb3JtPSJ0cmFuc2xhdGUoMzAwNywyNDI1KSI+PHVzZSB4bGluazpocmVmPSIjcmVjdC0wIi8+PC9nPgo8ZyB0cmFuc2Zvcm09InRyYW5zbGF0ZSgzMjAxLDI0MjUpIj48dXNlIHhsaW5rOmhyZWY9IiNlbXB0eS0wIi8+PC9nPgo8ZyB0cmFuc2Zvcm09InRyYW5zbGF0ZSgzMzk1LDI0MjUpIj48dXNlIHhsaW5rOmhyZWY9IiNyZWN0LTAiLz48L2c+CjxnIHRyYW5zZm9ybT0idHJhbnNsYXRlKDM1ODksMjQyNSkiPjx1c2UgeGxpbms6aHJlZj0iI3JlY3QtMCIvPjwvZz4KPGcgdHJhbnNmb3JtPSJ0cmFuc2xhdGUoMzg4MCwyNDI1KSI+PHVzZSB4bGluazpocmVmPSIjcmVjdC0wIi8+PC9nPgo8ZyB0cmFuc2Zvcm09InRyYW5zbGF0ZSg0MTcxLDI0MjUpIj48dXNlIHhsaW5rOmhyZWY9IiNuX3JiLTAiLz48L2c+CjxnIHRyYW5zZm9ybT0idHJhbnNsYXRlKDQyNjgsMjQyNSkiPjx1c2UgeGxpbms6aHJlZj0iI3JlY3QtMCIvPjwvZz4KPGcgdHJhbnNmb3JtPSJ0cmFuc2xhdGUoNDM2NSwyNDI1KSI+PHVzZSB4bGluazpocmVmPSIjcmVjdC0wIi8+PC9nPgo8ZyB0cmFuc2Zvcm09InRyYW5zbGF0ZSg0NDYyLDI0MjUpIj48dXNlIHhsaW5rOmhyZWY9IiNyZWN0LTAiLz48L2c+CjxnIHRyYW5zZm9ybT0idHJhbnNsYXRlKDQ1NTksMjQyNSkiPjx1c2UgeGxpbms6aHJlZj0iI3JlY3QtMCIvPjwvZz4KPGcgdHJhbnNmb3JtPSJ0cmFuc2xhdGUoNDY1NiwyNDI1KSI+PHVzZSB4bGluazpocmVmPSIjbGItMCIvPjwvZz4KPGcgdHJhbnNmb3JtPSJ0cmFuc2xhdGUoOTcsMjUyMikiPjx1c2UgeGxpbms6aHJlZj0iI25fcmItMCIvPjwvZz4KPGcgdHJhbnNmb3JtPSJ0cmFuc2xhdGUoMTk0LDI1MjIpIj48dXNlIHhsaW5rOmhyZWY9IiNiLTAiLz48L2c+CjxnIHRyYW5zZm9ybT0idHJhbnNsYXRlKDM4OCwyNTIyKSI+PHVzZSB4bGluazpocmVmPSIjcmVjdC0wIi8+PC9nPgo8ZyB0cmFuc2Zvcm09InRyYW5zbGF0ZSg0ODUsMjUyMikiPjx1c2UgeGxpbms6aHJlZj0iI3JlY3QtMCIvPjwvZz4KPGcgdHJhbnNmb3JtPSJ0cmFuc2xhdGUoNTgyLDI1MjIpIj48dXNlIHhsaW5rOmhyZWY9IiNyZWN0LTAiLz48L2c+CjxnIHRyYW5zZm9ybT0idHJhbnNsYXRlKDY3OSwyNTIyKSI+PHVzZSB4bGluazpocmVmPSIjcmVjdC0wIi8+PC9nPgo8ZyB0cmFuc2Zvcm09InRyYW5zbGF0ZSg3NzYsMjUyMikiPjx1c2UgeGxpbms6aHJlZj0iI3JlY3QtMCIvPjwvZz4KPGcgdHJhbnNmb3JtPSJ0cmFuc2xhdGUoODczLDI1MjIpIj48dXNlIHhsaW5rOmhyZWY9IiNsYi0wIi8+PC9nPgo8ZyB0cmFuc2Zvcm09InRyYW5zbGF0ZSgxMTY0LDI1MjIpIj48dXNlIHhsaW5rOmhyZWY9IiNyZWN0LTAiLz48L2c+CjxnIHRyYW5zZm9ybT0idHJhbnNsYXRlKDEyNjEsMjUyMikiPjx1c2UgeGxpbms6aHJlZj0iI2xiLTAiLz48L2c+CjxnIHRyYW5zZm9ybT0idHJhbnNsYXRlKDE0NTUsMjUyMikiPjx1c2UgeGxpbms6aHJlZj0iI2VtcHR5LTAiLz48L2c+CjxnIHRyYW5zZm9ybT0idHJhbnNsYXRlKDE2NDksMjUyMikiPjx1c2UgeGxpbms6aHJlZj0iI3ItMCIvPjwvZz4KPGcgdHJhbnNmb3JtPSJ0cmFuc2xhdGUoMTc0NiwyNTIyKSI+PHVzZSB4bGluazpocmVmPSIjcmVjdC0wIi8+PC9nPgo8ZyB0cmFuc2Zvcm09InRyYW5zbGF0ZSgxODQzLDI1MjIpIj48dXNlIHhsaW5rOmhyZWY9IiNyZWN0LTAiLz48L2c+CjxnIHRyYW5zZm9ybT0idHJhbnNsYXRlKDE5NDAsMjUyMikiPjx1c2UgeGxpbms6aHJlZj0iI3JlY3QtMCIvPjwvZz4KPGcgdHJhbnNmb3JtPSJ0cmFuc2xhdGUoMjAzNywyNTIyKSI+PHVzZSB4bGluazpocmVmPSIjcmVjdC0wIi8+PC9nPgo8ZyB0cmFuc2Zvcm09InRyYW5zbGF0ZSgyMTM0LDI1MjIpIj48dXNlIHhsaW5rOmhyZWY9IiNyZWN0LTAiLz48L2c+CjxnIHRyYW5zZm9ybT0idHJhbnNsYXRlKDIyMzEsMjUyMikiPjx1c2UgeGxpbms6aHJlZj0iI3JlY3QtMCIvPjwvZz4KPGcgdHJhbnNmb3JtPSJ0cmFuc2xhdGUoMjMyOCwyNTIyKSI+PHVzZSB4bGluazpocmVmPSIjcmVjdC0wIi8+PC9nPgo8ZyB0cmFuc2Zvcm09InRyYW5zbGF0ZSgyNDI1LDI1MjIpIj48dXNlIHhsaW5rOmhyZWY9IiNyZWN0LTAiLz48L2c+CjxnIHRyYW5zZm9ybT0idHJhbnNsYXRlKDI1MjIsMjUyMikiPjx1c2UgeGxpbms6aHJlZj0iI3JlY3QtMCIvPjwvZz4KPGcgdHJhbnNmb3JtPSJ0cmFuc2xhdGUoMjYxOSwyNTIyKSI+PHVzZSB4bGluazpocmVmPSIjbGItMCIvPjwvZz4KPGcgdHJhbnNmb3JtPSJ0cmFuc2xhdGUoMjkxMCwyNTIyKSI+PHVzZSB4bGluazpocmVmPSIjcmVjdC0wIi8+PC9nPgo8ZyB0cmFuc2Zvcm09InRyYW5zbGF0ZSgzMDA3LDI1MjIpIj48dXNlIHhsaW5rOmhyZWY9IiNyZWN0LTAiLz48L2c+CjxnIHRyYW5zZm9ybT0idHJhbnNsYXRlKDMxMDQsMjUyMikiPjx1c2UgeGxpbms6aHJlZj0iI2xiLTAiLz48L2c+CjxnIHRyYW5zZm9ybT0idHJhbnNsYXRlKDMyOTgsMjUyMikiPjx1c2UgeGxpbms6aHJlZj0iI25fcmItMCIvPjwvZz4KPGcgdHJhbnNmb3JtPSJ0cmFuc2xhdGUoMzM5NSwyNTIyKSI+PHVzZSB4bGluazpocmVmPSIjcmVjdC0wIi8+PC9nPgo8ZyB0cmFuc2Zvcm09InRyYW5zbGF0ZSgzNDkyLDI1MjIpIj48dXNlIHhsaW5rOmhyZWY9IiNuX3JiLTAiLz48L2c+CjxnIHRyYW5zZm9ybT0idHJhbnNsYXRlKDM1ODksMjUyMikiPjx1c2UgeGxpbms6aHJlZj0iI3JlY3QtMCIvPjwvZz4KPGcgdHJhbnNmb3JtPSJ0cmFuc2xhdGUoMzc4MywyNTIyKSI+PHVzZSB4bGluazpocmVmPSIjbl9yYi0wIi8+PC9nPgo8ZyB0cmFuc2Zvcm09InRyYW5zbGF0ZSgzODgwLDI1MjIpIj48dXNlIHhsaW5rOmhyZWY9IiNyZWN0LTAiLz48L2c+CjxnIHRyYW5zZm9ybT0idHJhbnNsYXRlKDM5NzcsMjUyMikiPjx1c2UgeGxpbms6aHJlZj0iI3JlY3QtMCIvPjwvZz4KPGcgdHJhbnNmb3JtPSJ0cmFuc2xhdGUoNDA3NCwyNTIyKSI+PHVzZSB4bGluazpocmVmPSIjcmVjdC0wIi8+PC9nPgo8ZyB0cmFuc2Zvcm09InRyYW5zbGF0ZSg0MTcxLDI1MjIpIj48dXNlIHhsaW5rOmhyZWY9IiNyZWN0LTAiLz48L2c+CjxnIHRyYW5zZm9ybT0idHJhbnNsYXRlKDQyNjgsMjUyMikiPjx1c2UgeGxpbms6aHJlZj0iI2x0LTAiLz48L2c+CjxnIHRyYW5zZm9ybT0idHJhbnNsYXRlKDQ2NTYsMjUyMikiPjx1c2UgeGxpbms6aHJlZj0iI3JlY3QtMCIvPjwvZz4KPGcgdHJhbnNmb3JtPSJ0cmFuc2xhdGUoMCwyNjE5KSI+PHVzZSB4bGluazpocmVmPSIjcmItMCIvPjwvZz4KPGcgdHJhbnNmb3JtPSJ0cmFuc2xhdGUoOTcsMjYxOSkiPjx1c2UgeGxpbms6aHJlZj0iI3JlY3QtMCIvPjwvZz4KPGcgdHJhbnNmb3JtPSJ0cmFuc2xhdGUoMTk0LDI2MTkpIj48dXNlIHhsaW5rOmhyZWY9IiNsdC0wIi8+PC9nPgo8ZyB0cmFuc2Zvcm09InRyYW5zbGF0ZSgzODgsMjYxOSkiPjx1c2UgeGxpbms6aHJlZj0iI3JlY3QtMCIvPjwvZz4KPGcgdHJhbnNmb3JtPSJ0cmFuc2xhdGUoNDg1LDI2MTkpIj48dXNlIHhsaW5rOmhyZWY9IiNsdC0wIi8+PC9nPgo8ZyB0cmFuc2Zvcm09InRyYW5zbGF0ZSg2NzksMjYxOSkiPjx1c2UgeGxpbms6aHJlZj0iI3JlY3QtMCIvPjwvZz4KPGcgdHJhbnNmb3JtPSJ0cmFuc2xhdGUoODczLDI2MTkpIj48dXNlIHhsaW5rOmhyZWY9IiN0LTAiLz48L2c+CjxnIHRyYW5zZm9ybT0idHJhbnNsYXRlKDEwNjcsMjYxOSkiPjx1c2UgeGxpbms6aHJlZj0iI3JiLTAiLz48L2c+CjxnIHRyYW5zZm9ybT0idHJhbnNsYXRlKDExNjQsMjYxOSkiPjx1c2UgeGxpbms6aHJlZj0iI3JlY3QtMCIvPjwvZz4KPGcgdHJhbnNmb3JtPSJ0cmFuc2xhdGUoMTI2MSwyNjE5KSI+PHVzZSB4bGluazpocmVmPSIjcmVjdC0wIi8+PC9nPgo8ZyB0cmFuc2Zvcm09InRyYW5zbGF0ZSgxMzU4LDI2MTkpIj48dXNlIHhsaW5rOmhyZWY9IiNsYi0wIi8+PC9nPgo8ZyB0cmFuc2Zvcm09InRyYW5zbGF0ZSgxNTUyLDI2MTkpIj48dXNlIHhsaW5rOmhyZWY9IiNlbXB0eS0wIi8+PC9nPgo8ZyB0cmFuc2Zvcm09InRyYW5zbGF0ZSgxODQzLDI2MTkpIj48dXNlIHhsaW5rOmhyZWY9IiNyZWN0LTAiLz48L2c+CjxnIHRyYW5zZm9ybT0idHJhbnNsYXRlKDIwMzcsMjYxOSkiPjx1c2UgeGxpbms6aHJlZj0iI3JlY3QtMCIvPjwvZz4KPGcgdHJhbnNmb3JtPSJ0cmFuc2xhdGUoMjEzNCwyNjE5KSI+PHVzZSB4bGluazpocmVmPSIjcmVjdC0wIi8+PC9nPgo8ZyB0cmFuc2Zvcm09InRyYW5zbGF0ZSgyMjMxLDI2MTkpIj48dXNlIHhsaW5rOmhyZWY9IiNsdC0wIi8+PC9nPgo8ZyB0cmFuc2Zvcm09InRyYW5zbGF0ZSgyNTIyLDI2MTkpIj48dXNlIHhsaW5rOmhyZWY9IiNyZWN0LTAiLz48L2c+CjxnIHRyYW5zZm9ybT0idHJhbnNsYXRlKDI2MTksMjYxOSkiPjx1c2UgeGxpbms6aHJlZj0iI3JlY3QtMCIvPjwvZz4KPGcgdHJhbnNmb3JtPSJ0cmFuc2xhdGUoMjgxMywyNjE5KSI+PHVzZSB4bGluazpocmVmPSIjci0wIi8+PC9nPgo8ZyB0cmFuc2Zvcm09InRyYW5zbGF0ZSgyOTEwLDI2MTkpIj48dXNlIHhsaW5rOmhyZWY9IiNyZWN0LTAiLz48L2c+CjxnIHRyYW5zZm9ybT0idHJhbnNsYXRlKDMwMDcsMjYxOSkiPjx1c2UgeGxpbms6aHJlZj0iI3JlY3QtMCIvPjwvZz4KPGcgdHJhbnNmb3JtPSJ0cmFuc2xhdGUoMzEwNCwyNjE5KSI+PHVzZSB4bGluazpocmVmPSIjcmVjdC0wIi8+PC9nPgo8ZyB0cmFuc2Zvcm09InRyYW5zbGF0ZSgzMjAxLDI2MTkpIj48dXNlIHhsaW5rOmhyZWY9IiNyZWN0LTAiLz48L2c+CjxnIHRyYW5zZm9ybT0idHJhbnNsYXRlKDMyOTgsMjYxOSkiPjx1c2UgeGxpbms6aHJlZj0iI3JlY3QtMCIvPjwvZz4KPGcgdHJhbnNmb3JtPSJ0cmFuc2xhdGUoMzM5NSwyNjE5KSI+PHVzZSB4bGluazpocmVmPSIjcmVjdC0wIi8+PC9nPgo8ZyB0cmFuc2Zvcm09InRyYW5zbGF0ZSgzNDkyLDI2MTkpIj48dXNlIHhsaW5rOmhyZWY9IiNyZWN0LTAiLz48L2c+CjxnIHRyYW5zZm9ybT0idHJhbnNsYXRlKDM1ODksMjYxOSkiPjx1c2UgeGxpbms6aHJlZj0iI3JlY3QtMCIvPjwvZz4KPGcgdHJhbnNmb3JtPSJ0cmFuc2xhdGUoMzY4NiwyNjE5KSI+PHVzZSB4bGluazpocmVmPSIjcmVjdC0wIi8+PC9nPgo8ZyB0cmFuc2Zvcm09InRyYW5zbGF0ZSgzNzgzLDI2MTkpIj48dXNlIHhsaW5rOmhyZWY9IiNyZWN0LTAiLz48L2c+CjxnIHRyYW5zZm9ybT0idHJhbnNsYXRlKDM4ODAsMjYxOSkiPjx1c2UgeGxpbms6aHJlZj0iI3JlY3QtMCIvPjwvZz4KPGcgdHJhbnNmb3JtPSJ0cmFuc2xhdGUoMzk3NywyNjE5KSI+PHVzZSB4bGluazpocmVmPSIjcmVjdC0wIi8+PC9nPgo8ZyB0cmFuc2Zvcm09InRyYW5zbGF0ZSg0MDc0LDI2MTkpIj48dXNlIHhsaW5rOmhyZWY9IiNyZWN0LTAiLz48L2c+CjxnIHRyYW5zZm9ybT0idHJhbnNsYXRlKDQxNzEsMjYxOSkiPjx1c2UgeGxpbms6aHJlZj0iI2x0LTAiLz48L2c+CjxnIHRyYW5zZm9ybT0idHJhbnNsYXRlKDQzNjUsMjYxOSkiPjx1c2UgeGxpbms6aHJlZj0iI2ItMCIvPjwvZz4KPGcgdHJhbnNmb3JtPSJ0cmFuc2xhdGUoNDU1OSwyNjE5KSI+PHVzZSB4bGluazpocmVmPSIjbl9yYi0wIi8+PC9nPgo8ZyB0cmFuc2Zvcm09InRyYW5zbGF0ZSg0NjU2LDI2MTkpIj48dXNlIHhsaW5rOmhyZWY9IiNyZWN0LTAiLz48L2c+CjxnIHRyYW5zZm9ybT0idHJhbnNsYXRlKDAsMjcxNikiPjx1c2UgeGxpbms6aHJlZj0iI3J0LTAiLz48L2c+CjxnIHRyYW5zZm9ybT0idHJhbnNsYXRlKDk3LDI3MTYpIj48dXNlIHhsaW5rOmhyZWY9IiNyZWN0LTAiLz48L2c+CjxnIHRyYW5zZm9ybT0idHJhbnNsYXRlKDM4OCwyNzE2KSI+PHVzZSB4bGluazpocmVmPSIjdC0wIi8+PC9nPgo8ZyB0cmFuc2Zvcm09InRyYW5zbGF0ZSg1ODIsMjcxNikiPjx1c2UgeGxpbms6aHJlZj0iI3ItMCIvPjwvZz4KPGcgdHJhbnNmb3JtPSJ0cmFuc2xhdGUoNjc5LDI3MTYpIj48dXNlIHhsaW5rOmhyZWY9IiNsdC0wIi8+PC9nPgo8ZyB0cmFuc2Zvcm09InRyYW5zbGF0ZSgxMDY3LDI3MTYpIj48dXNlIHhsaW5rOmhyZWY9IiNyZWN0LTAiLz48L2c+CjxnIHRyYW5zZm9ybT0idHJhbnNsYXRlKDExNjQsMjcxNikiPjx1c2UgeGxpbms6aHJlZj0iI3JlY3QtMCIvPjwvZz4KPGcgdHJhbnNmb3JtPSJ0cmFuc2xhdGUoMTI2MSwyNzE2KSI+PHVzZSB4bGluazpocmVmPSIjcmVjdC0wIi8+PC9nPgo8ZyB0cmFuc2Zvcm09InRyYW5zbGF0ZSgxMzU4LDI3MTYpIj48dXNlIHhsaW5rOmhyZWY9IiNyZWN0LTAiLz48L2c+CjxnIHRyYW5zZm9ybT0idHJhbnNsYXRlKDE1NTIsMjcxNikiPjx1c2UgeGxpbms6aHJlZj0iI25fcmItMCIvPjwvZz4KPGcgdHJhbnNmb3JtPSJ0cmFuc2xhdGUoMTY0OSwyNzE2KSI+PHVzZSB4bGluazpocmVmPSIjcmItMCIvPjwvZz4KPGcgdHJhbnNmb3JtPSJ0cmFuc2xhdGUoMTc0NiwyNzE2KSI+PHVzZSB4bGluazpocmVmPSIjcmVjdC0wIi8+PC9nPgo8ZyB0cmFuc2Zvcm09InRyYW5zbGF0ZSgxODQzLDI3MTYpIj48dXNlIHhsaW5rOmhyZWY9IiNyZWN0LTAiLz48L2c+CjxnIHRyYW5zZm9ybT0idHJhbnNsYXRlKDE5NDAsMjcxNikiPjx1c2UgeGxpbms6aHJlZj0iI3JlY3QtMCIvPjwvZz4KPGcgdHJhbnNmb3JtPSJ0cmFuc2xhdGUoMjAzNywyNzE2KSI+PHVzZSB4bGluazpocmVmPSIjcmVjdC0wIi8+PC9nPgo8ZyB0cmFuc2Zvcm09InRyYW5zbGF0ZSgyNDI1LDI3MTYpIj48dXNlIHhsaW5rOmhyZWY9IiNuX3JiLTAiLz48L2c+CjxnIHRyYW5zZm9ybT0idHJhbnNsYXRlKDI1MjIsMjcxNikiPjx1c2UgeGxpbms6aHJlZj0iI3JlY3QtMCIvPjwvZz4KPGcgdHJhbnNmb3JtPSJ0cmFuc2xhdGUoMjYxOSwyNzE2KSI+PHVzZSB4bGluazpocmVmPSIjcmVjdC0wIi8+PC9nPgo8ZyB0cmFuc2Zvcm09InRyYW5zbGF0ZSgyNzE2LDI3MTYpIj48dXNlIHhsaW5rOmhyZWY9IiNsLTAiLz48L2c+CjxnIHRyYW5zZm9ybT0idHJhbnNsYXRlKDI5MTAsMjcxNikiPjx1c2UgeGxpbms6aHJlZj0iI3QtMCIvPjwvZz4KPGcgdHJhbnNmb3JtPSJ0cmFuc2xhdGUoMzEwNCwyNzE2KSI+PHVzZSB4bGluazpocmVmPSIjdC0wIi8+PC9nPgo8ZyB0cmFuc2Zvcm09InRyYW5zbGF0ZSgzNDkyLDI3MTYpIj48dXNlIHhsaW5rOmhyZWY9IiN0LTAiLz48L2c+CjxnIHRyYW5zZm9ybT0idHJhbnNsYXRlKDM3ODMsMjcxNikiPjx1c2UgeGxpbms6aHJlZj0iI3QtMCIvPjwvZz4KPGcgdHJhbnNmb3JtPSJ0cmFuc2xhdGUoNDA3NCwyNzE2KSI+PHVzZSB4bGluazpocmVmPSIjcmVjdC0wIi8+PC9nPgo8ZyB0cmFuc2Zvcm09InRyYW5zbGF0ZSg0MzY1LDI3MTYpIj48dXNlIHhsaW5rOmhyZWY9IiNyZWN0LTAiLz48L2c+CjxnIHRyYW5zZm9ybT0idHJhbnNsYXRlKDQ1NTksMjcxNikiPjx1c2UgeGxpbms6aHJlZj0iI3ItMCIvPjwvZz4KPGcgdHJhbnNmb3JtPSJ0cmFuc2xhdGUoNDY1NiwyNzE2KSI+PHVzZSB4bGluazpocmVmPSIjcmVjdC0wIi8+PC9nPgo8ZyB0cmFuc2Zvcm09InRyYW5zbGF0ZSg5NywyODEzKSI+PHVzZSB4bGluazpocmVmPSIjdC0wIi8+PC9nPgo8ZyB0cmFuc2Zvcm09InRyYW5zbGF0ZSgxOTQsMjgxMykiPjx1c2UgeGxpbms6aHJlZj0iI25fcmItMCIvPjwvZz4KPGcgdHJhbnNmb3JtPSJ0cmFuc2xhdGUoMjkxLDI4MTMpIj48dXNlIHhsaW5rOmhyZWY9IiNiLTAiLz48L2c+CjxnIHRyYW5zZm9ybT0idHJhbnNsYXRlKDQ4NSwyODEzKSI+PHVzZSB4bGluazpocmVmPSIjZW1wdHktMCIvPjwvZz4KPGcgdHJhbnNmb3JtPSJ0cmFuc2xhdGUoNzc2LDI4MTMpIj48dXNlIHhsaW5rOmhyZWY9IiNyYi0wIi8+PC9nPgo8ZyB0cmFuc2Zvcm09InRyYW5zbGF0ZSg4NzMsMjgxMykiPjx1c2UgeGxpbms6aHJlZj0iI2wtMCIvPjwvZz4KPGcgdHJhbnNmb3JtPSJ0cmFuc2xhdGUoOTcwLDI4MTMpIj48dXNlIHhsaW5rOmhyZWY9IiNuX3JiLTAiLz48L2c+CjxnIHRyYW5zZm9ybT0idHJhbnNsYXRlKDEwNjcsMjgxMykiPjx1c2UgeGxpbms6aHJlZj0iI3JlY3QtMCIvPjwvZz4KPGcgdHJhbnNmb3JtPSJ0cmFuc2xhdGUoMTM1OCwyODEzKSI+PHVzZSB4bGluazpocmVmPSIjdC0wIi8+PC9nPgo8ZyB0cmFuc2Zvcm09InRyYW5zbGF0ZSgxNTUyLDI4MTMpIj48dXNlIHhsaW5rOmhyZWY9IiNyLTAiLz48L2c+CjxnIHRyYW5zZm9ybT0idHJhbnNsYXRlKDE2NDksMjgxMykiPjx1c2UgeGxpbms6aHJlZj0iI2x0LTAiLz48L2c+CjxnIHRyYW5zZm9ybT0idHJhbnNsYXRlKDE5NDAsMjgxMykiPjx1c2UgeGxpbms6aHJlZj0iI3JlY3QtMCIvPjwvZz4KPGcgdHJhbnNmb3JtPSJ0cmFuc2xhdGUoMjAzNywyODEzKSI+PHVzZSB4bGluazpocmVmPSIjcmVjdC0wIi8+PC9nPgo8ZyB0cmFuc2Zvcm09InRyYW5zbGF0ZSgyMzI4LDI4MTMpIj48dXNlIHhsaW5rOmhyZWY9IiNyYi0wIi8+PC9nPgo8ZyB0cmFuc2Zvcm09InRyYW5zbGF0ZSgyNDI1LDI4MTMpIj48dXNlIHhsaW5rOmhyZWY9IiNyZWN0LTAiLz48L2c+CjxnIHRyYW5zZm9ybT0idHJhbnNsYXRlKDI1MjIsMjgxMykiPjx1c2UgeGxpbms6aHJlZj0iI2x0LTAiLz48L2c+CjxnIHRyYW5zZm9ybT0idHJhbnNsYXRlKDI4MTMsMjgxMykiPjx1c2UgeGxpbms6aHJlZj0iI2VtcHR5LTAiLz48L2c+CjxnIHRyYW5zZm9ybT0idHJhbnNsYXRlKDI5MTAsMjgxMykiPjx1c2UgeGxpbms6aHJlZj0iI25fcmItMCIvPjwvZz4KPGcgdHJhbnNmb3JtPSJ0cmFuc2xhdGUoMzAwNywyODEzKSI+PHVzZSB4bGluazpocmVmPSIjYi0wIi8+PC9nPgo8ZyB0cmFuc2Zvcm09InRyYW5zbGF0ZSgzMTA0LDI4MTMpIj48dXNlIHhsaW5rOmhyZWY9IiNuX3JiLTAiLz48L2c+CjxnIHRyYW5zZm9ybT0idHJhbnNsYXRlKDMyMDEsMjgxMykiPjx1c2UgeGxpbms6aHJlZj0iI2ItMCIvPjwvZz4KPGcgdHJhbnNmb3JtPSJ0cmFuc2xhdGUoMzM5NSwyODEzKSI+PHVzZSB4bGluazpocmVmPSIjYi0wIi8+PC9nPgo8ZyB0cmFuc2Zvcm09InRyYW5zbGF0ZSgzNTg5LDI4MTMpIj48dXNlIHhsaW5rOmhyZWY9IiNlbXB0eS0wIi8+PC9nPgo8ZyB0cmFuc2Zvcm09InRyYW5zbGF0ZSgzODgwLDI4MTMpIj48dXNlIHhsaW5rOmhyZWY9IiNyLTAiLz48L2c+CjxnIHRyYW5zZm9ybT0idHJhbnNsYXRlKDM5NzcsMjgxMykiPjx1c2UgeGxpbms6aHJlZj0iI3JlY3QtMCIvPjwvZz4KPGcgdHJhbnNmb3JtPSJ0cmFuc2xhdGUoNDA3NCwyODEzKSI+PHVzZSB4bGluazpocmVmPSIjcmVjdC0wIi8+PC9nPgo8ZyB0cmFuc2Zvcm09InRyYW5zbGF0ZSg0MTcxLDI4MTMpIj48dXNlIHhsaW5rOmhyZWY9IiNsYi0wIi8+PC9nPgo8ZyB0cmFuc2Zvcm09InRyYW5zbGF0ZSg0MzY1LDI4MTMpIj48dXNlIHhsaW5rOmhyZWY9IiNydC0wIi8+PC9nPgo8ZyB0cmFuc2Zvcm09InRyYW5zbGF0ZSg0NDYyLDI4MTMpIj48dXNlIHhsaW5rOmhyZWY9IiNsLTAiLz48L2c+CjxnIHRyYW5zZm9ybT0idHJhbnNsYXRlKDQ2NTYsMjgxMykiPjx1c2UgeGxpbms6aHJlZj0iI3JlY3QtMCIvPjwvZz4KPGcgdHJhbnNmb3JtPSJ0cmFuc2xhdGUoMCwyOTEwKSI+PHVzZSB4bGluazpocmVmPSIjZW1wdHktMCIvPjwvZz4KPGcgdHJhbnNmb3JtPSJ0cmFuc2xhdGUoOTcsMjkxMCkiPjx1c2UgeGxpbms6aHJlZj0iI25fcmItMCIvPjwvZz4KPGcgdHJhbnNmb3JtPSJ0cmFuc2xhdGUoMTk0LDI5MTApIj48dXNlIHhsaW5rOmhyZWY9IiNyYi0wIi8+PC9nPgo8ZyB0cmFuc2Zvcm09InRyYW5zbGF0ZSgyOTEsMjkxMCkiPjx1c2UgeGxpbms6aHJlZj0iI2x0LTAiLz48L2c+CjxnIHRyYW5zZm9ybT0idHJhbnNsYXRlKDU4MiwyOTEwKSI+PHVzZSB4bGluazpocmVmPSIjZW1wdHktMCIvPjwvZz4KPGcgdHJhbnNmb3JtPSJ0cmFuc2xhdGUoNzc2LDI5MTApIj48dXNlIHhsaW5rOmhyZWY9IiNyZWN0LTAiLz48L2c+CjxnIHRyYW5zZm9ybT0idHJhbnNsYXRlKDk3MCwyOTEwKSI+PHVzZSB4bGluazpocmVmPSIjci0wIi8+PC9nPgo8ZyB0cmFuc2Zvcm09InRyYW5zbGF0ZSgxMDY3LDI5MTApIj48dXNlIHhsaW5rOmhyZWY9IiNsdC0wIi8+PC9nPgo8ZyB0cmFuc2Zvcm09InRyYW5zbGF0ZSgxNDU1LDI5MTApIj48dXNlIHhsaW5rOmhyZWY9IiNiLTAiLz48L2c+CjxnIHRyYW5zZm9ybT0idHJhbnNsYXRlKDE5NDAsMjkxMCkiPjx1c2UgeGxpbms6aHJlZj0iI3J0LTAiLz48L2c+CjxnIHRyYW5zZm9ybT0idHJhbnNsYXRlKDIwMzcsMjkxMCkiPjx1c2UgeGxpbms6aHJlZj0iI2x0LTAiLz48L2c+CjxnIHRyYW5zZm9ybT0idHJhbnNsYXRlKDIyMzEsMjkxMCkiPjx1c2UgeGxpbms6aHJlZj0iI25fcmItMCIvPjwvZz4KPGcgdHJhbnNmb3JtPSJ0cmFuc2xhdGUoMjMyOCwyOTEwKSI+PHVzZSB4bGluazpocmVmPSIjcmVjdC0wIi8+PC9nPgo8ZyB0cmFuc2Zvcm09InRyYW5zbGF0ZSgyNDI1LDI5MTApIj48dXNlIHhsaW5rOmhyZWY9IiNsdC0wIi8+PC9nPgo8ZyB0cmFuc2Zvcm09InRyYW5zbGF0ZSgyNjE5LDI5MTApIj48dXNlIHhsaW5rOmhyZWY9IiNyLTAiLz48L2c+CjxnIHRyYW5zZm9ybT0idHJhbnNsYXRlKDI3MTYsMjkxMCkiPjx1c2UgeGxpbms6aHJlZj0iI2xiLTAiLz48L2c+CjxnIHRyYW5zZm9ybT0idHJhbnNsYXRlKDI5MTAsMjkxMCkiPjx1c2UgeGxpbms6aHJlZj0iI3ItMCIvPjwvZz4KPGcgdHJhbnNmb3JtPSJ0cmFuc2xhdGUoMzAwNywyOTEwKSI+PHVzZSB4bGluazpocmVmPSIjcmVjdC0wIi8+PC9nPgo8ZyB0cmFuc2Zvcm09InRyYW5zbGF0ZSgzMTA0LDI5MTApIj48dXNlIHhsaW5rOmhyZWY9IiNyZWN0LTAiLz48L2c+CjxnIHRyYW5zZm9ybT0idHJhbnNsYXRlKDMyMDEsMjkxMCkiPjx1c2UgeGxpbms6aHJlZj0iI3JlY3QtMCIvPjwvZz4KPGcgdHJhbnNmb3JtPSJ0cmFuc2xhdGUoMzM5NSwyOTEwKSI+PHVzZSB4bGluazpocmVmPSIjcnQtMCIvPjwvZz4KPGcgdHJhbnNmb3JtPSJ0cmFuc2xhdGUoMzQ5MiwyOTEwKSI+PHVzZSB4bGluazpocmVmPSIjbC0wIi8+PC9nPgo8ZyB0cmFuc2Zvcm09InRyYW5zbGF0ZSgzNjg2LDI5MTApIj48dXNlIHhsaW5rOmhyZWY9IiNuX3JiLTAiLz48L2c+CjxnIHRyYW5zZm9ybT0idHJhbnNsYXRlKDM3ODMsMjkxMCkiPjx1c2UgeGxpbms6aHJlZj0iI2ItMCIvPjwvZz4KPGcgdHJhbnNmb3JtPSJ0cmFuc2xhdGUoNDA3NCwyOTEwKSI+PHVzZSB4bGluazpocmVmPSIjcmVjdC0wIi8+PC9nPgo8ZyB0cmFuc2Zvcm09InRyYW5zbGF0ZSg0MTcxLDI5MTApIj48dXNlIHhsaW5rOmhyZWY9IiNyZWN0LTAiLz48L2c+CjxnIHRyYW5zZm9ybT0idHJhbnNsYXRlKDQ1NTksMjkxMCkiPjx1c2UgeGxpbms6aHJlZj0iI25fcmItMCIvPjwvZz4KPGcgdHJhbnNmb3JtPSJ0cmFuc2xhdGUoNDY1NiwyOTEwKSI+PHVzZSB4bGluazpocmVmPSIjcmVjdC0wIi8+PC9nPgo8ZyB0cmFuc2Zvcm09InRyYW5zbGF0ZSg5NywzMDA3KSI+PHVzZSB4bGluazpocmVmPSIjci0wIi8+PC9nPgo8ZyB0cmFuc2Zvcm09InRyYW5zbGF0ZSgxOTQsMzAwNykiPjx1c2UgeGxpbms6aHJlZj0iI2x0LTAiLz48L2c+CjxnIHRyYW5zZm9ybT0idHJhbnNsYXRlKDM4OCwzMDA3KSI+PHVzZSB4bGluazpocmVmPSIjbl9yYi0wIi8+PC9nPgo8ZyB0cmFuc2Zvcm09InRyYW5zbGF0ZSg0ODUsMzAwNykiPjx1c2UgeGxpbms6aHJlZj0iI2ItMCIvPjwvZz4KPGcgdHJhbnNmb3JtPSJ0cmFuc2xhdGUoNzc2LDMwMDcpIj48dXNlIHhsaW5rOmhyZWY9IiNyZWN0LTAiLz48L2c+CjxnIHRyYW5zZm9ybT0idHJhbnNsYXRlKDExNjQsMzAwNykiPjx1c2UgeGxpbms6aHJlZj0iI3ItMCIvPjwvZz4KPGcgdHJhbnNmb3JtPSJ0cmFuc2xhdGUoMTI2MSwzMDA3KSI+PHVzZSB4bGluazpocmVmPSIjbC0wIi8+PC9nPgo8ZyB0cmFuc2Zvcm09InRyYW5zbGF0ZSgxMzU4LDMwMDcpIj48dXNlIHhsaW5rOmhyZWY9IiNuX3JiLTAiLz48L2c+CjxnIHRyYW5zZm9ybT0idHJhbnNsYXRlKDE0NTUsMzAwNykiPjx1c2UgeGxpbms6aHJlZj0iI3JlY3QtMCIvPjwvZz4KPGcgdHJhbnNmb3JtPSJ0cmFuc2xhdGUoMTY0OSwzMDA3KSI+PHVzZSB4bGluazpocmVmPSIjci0wIi8+PC9nPgo8ZyB0cmFuc2Zvcm09InRyYW5zbGF0ZSgxNzQ2LDMwMDcpIj48dXNlIHhsaW5rOmhyZWY9IiNyZWN0LTAiLz48L2c+CjxnIHRyYW5zZm9ybT0idHJhbnNsYXRlKDE4NDMsMzAwNykiPjx1c2UgeGxpbms6aHJlZj0iI2wtMCIvPjwvZz4KPGcgdHJhbnNmb3JtPSJ0cmFuc2xhdGUoMjIzMSwzMDA3KSI+PHVzZSB4bGluazpocmVmPSIjcmItMCIvPjwvZz4KPGcgdHJhbnNmb3JtPSJ0cmFuc2xhdGUoMjMyOCwzMDA3KSI+PHVzZSB4bGluazpocmVmPSIjbHQtMCIvPjwvZz4KPGcgdHJhbnNmb3JtPSJ0cmFuc2xhdGUoMjcxNiwzMDA3KSI+PHVzZSB4bGluazpocmVmPSIjcmVjdC0wIi8+PC9nPgo8ZyB0cmFuc2Zvcm09InRyYW5zbGF0ZSgyODEzLDMwMDcpIj48dXNlIHhsaW5rOmhyZWY9IiNsLTAiLz48L2c+CjxnIHRyYW5zZm9ybT0idHJhbnNsYXRlKDMyMDEsMzAwNykiPjx1c2UgeGxpbms6aHJlZj0iI3QtMCIvPjwvZz4KPGcgdHJhbnNmb3JtPSJ0cmFuc2xhdGUoMzU4OSwzMDA3KSI+PHVzZSB4bGluazpocmVmPSIjci0wIi8+PC9nPgo8ZyB0cmFuc2Zvcm09InRyYW5zbGF0ZSgzNjg2LDMwMDcpIj48dXNlIHhsaW5rOmhyZWY9IiNyZWN0LTAiLz48L2c+CjxnIHRyYW5zZm9ybT0idHJhbnNsYXRlKDM3ODMsMzAwNykiPjx1c2UgeGxpbms6aHJlZj0iI3JlY3QtMCIvPjwvZz4KPGcgdHJhbnNmb3JtPSJ0cmFuc2xhdGUoMzg4MCwzMDA3KSI+PHVzZSB4bGluazpocmVmPSIjbGItMCIvPjwvZz4KPGcgdHJhbnNmb3JtPSJ0cmFuc2xhdGUoNDA3NCwzMDA3KSI+PHVzZSB4bGluazpocmVmPSIjcmVjdC0wIi8+PC9nPgo8ZyB0cmFuc2Zvcm09InRyYW5zbGF0ZSg0MTcxLDMwMDcpIj48dXNlIHhsaW5rOmhyZWY9IiNyZWN0LTAiLz48L2c+CjxnIHRyYW5zZm9ybT0idHJhbnNsYXRlKDQyNjgsMzAwNykiPjx1c2UgeGxpbms6aHJlZj0iI3JlY3QtMCIvPjwvZz4KPGcgdHJhbnNmb3JtPSJ0cmFuc2xhdGUoNDM2NSwzMDA3KSI+PHVzZSB4bGluazpocmVmPSIjbGItMCIvPjwvZz4KPGcgdHJhbnNmb3JtPSJ0cmFuc2xhdGUoNDU1OSwzMDA3KSI+PHVzZSB4bGluazpocmVmPSIjci0wIi8+PC9nPgo8ZyB0cmFuc2Zvcm09InRyYW5zbGF0ZSg0NjU2LDMwMDcpIj48dXNlIHhsaW5rOmhyZWY9IiNsdC0wIi8+PC9nPgo8ZyB0cmFuc2Zvcm09InRyYW5zbGF0ZSgyOTEsMzEwNCkiPjx1c2UgeGxpbms6aHJlZj0iI3JiLTAiLz48L2c+CjxnIHRyYW5zZm9ybT0idHJhbnNsYXRlKDM4OCwzMTA0KSI+PHVzZSB4bGluazpocmVmPSIjcmVjdC0wIi8+PC9nPgo8ZyB0cmFuc2Zvcm09InRyYW5zbGF0ZSg0ODUsMzEwNCkiPjx1c2UgeGxpbms6aHJlZj0iI3JlY3QtMCIvPjwvZz4KPGcgdHJhbnNmb3JtPSJ0cmFuc2xhdGUoNTgyLDMxMDQpIj48dXNlIHhsaW5rOmhyZWY9IiNsLTAiLz48L2c+CjxnIHRyYW5zZm9ybT0idHJhbnNsYXRlKDc3NiwzMTA0KSI+PHVzZSB4bGluazpocmVmPSIjcmVjdC0wIi8+PC9nPgo8ZyB0cmFuc2Zvcm09InRyYW5zbGF0ZSg4NzMsMzEwNCkiPjx1c2UgeGxpbms6aHJlZj0iI2xiLTAiLz48L2c+CjxnIHRyYW5zZm9ybT0idHJhbnNsYXRlKDEwNjcsMzEwNCkiPjx1c2UgeGxpbms6aHJlZj0iI2ItMCIvPjwvZz4KPGcgdHJhbnNmb3JtPSJ0cmFuc2xhdGUoMTM1OCwzMTA0KSI+PHVzZSB4bGluazpocmVmPSIjcmItMCIvPjwvZz4KPGcgdHJhbnNmb3JtPSJ0cmFuc2xhdGUoMTQ1NSwzMTA0KSI+PHVzZSB4bGluazpocmVmPSIjbHQtMCIvPjwvZz4KPGcgdHJhbnNmb3JtPSJ0cmFuc2xhdGUoMTc0NiwzMTA0KSI+PHVzZSB4bGluazpocmVmPSIjdC0wIi8+PC9nPgo8ZyB0cmFuc2Zvcm09InRyYW5zbGF0ZSgyMTM0LDMxMDQpIj48dXNlIHhsaW5rOmhyZWY9IiNuX3JiLTAiLz48L2c+CjxnIHRyYW5zZm9ybT0idHJhbnNsYXRlKDIyMzEsMzEwNCkiPjx1c2UgeGxpbms6aHJlZj0iI3JlY3QtMCIvPjwvZz4KPGcgdHJhbnNmb3JtPSJ0cmFuc2xhdGUoMjMyOCwzMTA0KSI+PHVzZSB4bGluazpocmVmPSIjbl9yYi0wIi8+PC9nPgo8ZyB0cmFuc2Zvcm09InRyYW5zbGF0ZSgyNDI1LDMxMDQpIj48dXNlIHhsaW5rOmhyZWY9IiNyYi0wIi8+PC9nPgo8ZyB0cmFuc2Zvcm09InRyYW5zbGF0ZSgyNTIyLDMxMDQpIj48dXNlIHhsaW5rOmhyZWY9IiNyZWN0LTAiLz48L2c+CjxnIHRyYW5zZm9ybT0idHJhbnNsYXRlKDI2MTksMzEwNCkiPjx1c2UgeGxpbms6aHJlZj0iI3JlY3QtMCIvPjwvZz4KPGcgdHJhbnNmb3JtPSJ0cmFuc2xhdGUoMjcxNiwzMTA0KSI+PHVzZSB4bGluazpocmVmPSIjcmVjdC0wIi8+PC9nPgo8ZyB0cmFuc2Zvcm09InRyYW5zbGF0ZSgyOTEwLDMxMDQpIj48dXNlIHhsaW5rOmhyZWY9IiNiLTAiLz48L2c+CjxnIHRyYW5zZm9ybT0idHJhbnNsYXRlKDM3ODMsMzEwNCkiPjx1c2UgeGxpbms6aHJlZj0iI3JlY3QtMCIvPjwvZz4KPGcgdHJhbnNmb3JtPSJ0cmFuc2xhdGUoMzg4MCwzMTA0KSI+PHVzZSB4bGluazpocmVmPSIjcmVjdC0wIi8+PC9nPgo8ZyB0cmFuc2Zvcm09InRyYW5zbGF0ZSg0MDc0LDMxMDQpIj48dXNlIHhsaW5rOmhyZWY9IiNydC0wIi8+PC9nPgo8ZyB0cmFuc2Zvcm09InRyYW5zbGF0ZSg0MTcxLDMxMDQpIj48dXNlIHhsaW5rOmhyZWY9IiNsdC0wIi8+PC9nPgo8ZyB0cmFuc2Zvcm09InRyYW5zbGF0ZSg0MzY1LDMxMDQpIj48dXNlIHhsaW5rOmhyZWY9IiN0LTAiLz48L2c+CjxnIHRyYW5zZm9ybT0idHJhbnNsYXRlKDE5NCwzMjAxKSI+PHVzZSB4bGluazpocmVmPSIjbl9yYi0wIi8+PC9nPgo8ZyB0cmFuc2Zvcm09InRyYW5zbGF0ZSgyOTEsMzIwMSkiPjx1c2UgeGxpbms6aHJlZj0iI3JlY3QtMCIvPjwvZz4KPGcgdHJhbnNmb3JtPSJ0cmFuc2xhdGUoNDg1LDMyMDEpIj48dXNlIHhsaW5rOmhyZWY9IiNyZWN0LTAiLz48L2c+CjxnIHRyYW5zZm9ybT0idHJhbnNsYXRlKDc3NiwzMjAxKSI+PHVzZSB4bGluazpocmVmPSIjcnQtMCIvPjwvZz4KPGcgdHJhbnNmb3JtPSJ0cmFuc2xhdGUoODczLDMyMDEpIj48dXNlIHhsaW5rOmhyZWY9IiNyZWN0LTAiLz48L2c+CjxnIHRyYW5zZm9ybT0idHJhbnNsYXRlKDEwNjcsMzIwMSkiPjx1c2UgeGxpbms6aHJlZj0iI3QtMCIvPjwvZz4KPGcgdHJhbnNmb3JtPSJ0cmFuc2xhdGUoMTM1OCwzMjAxKSI+PHVzZSB4bGluazpocmVmPSIjdC0wIi8+PC9nPgo8ZyB0cmFuc2Zvcm09InRyYW5zbGF0ZSgxNDU1LDMyMDEpIj48dXNlIHhsaW5rOmhyZWY9IiNuX3JiLTAiLz48L2c+CjxnIHRyYW5zZm9ybT0idHJhbnNsYXRlKDE1NTIsMzIwMSkiPjx1c2UgeGxpbms6aHJlZj0iI2ItMCIvPjwvZz4KPGcgdHJhbnNmb3JtPSJ0cmFuc2xhdGUoMTg0MywzMjAxKSI+PHVzZSB4bGluazpocmVmPSIjZW1wdHktMCIvPjwvZz4KPGcgdHJhbnNmb3JtPSJ0cmFuc2xhdGUoMjAzNywzMjAxKSI+PHVzZSB4bGluazpocmVmPSIjci0wIi8+PC9nPgo8ZyB0cmFuc2Zvcm09InRyYW5zbGF0ZSgyMTM0LDMyMDEpIj48dXNlIHhsaW5rOmhyZWY9IiNyZWN0LTAiLz48L2c+CjxnIHRyYW5zZm9ybT0idHJhbnNsYXRlKDIyMzEsMzIwMSkiPjx1c2UgeGxpbms6aHJlZj0iI3JlY3QtMCIvPjwvZz4KPGcgdHJhbnNmb3JtPSJ0cmFuc2xhdGUoMjMyOCwzMjAxKSI+PHVzZSB4bGluazpocmVmPSIjcmVjdC0wIi8+PC9nPgo8ZyB0cmFuc2Zvcm09InRyYW5zbGF0ZSgyNDI1LDMyMDEpIj48dXNlIHhsaW5rOmhyZWY9IiNsdC0wIi8+PC9nPgo8ZyB0cmFuc2Zvcm09InRyYW5zbGF0ZSgyNjE5LDMyMDEpIj48dXNlIHhsaW5rOmhyZWY9IiNyZWN0LTAiLz48L2c+CjxnIHRyYW5zZm9ybT0idHJhbnNsYXRlKDI3MTYsMzIwMSkiPjx1c2UgeGxpbms6aHJlZj0iI3JlY3QtMCIvPjwvZz4KPGcgdHJhbnNmb3JtPSJ0cmFuc2xhdGUoMjkxMCwzMjAxKSI+PHVzZSB4bGluazpocmVmPSIjcmVjdC0wIi8+PC9nPgo8ZyB0cmFuc2Zvcm09InRyYW5zbGF0ZSgzMTA0LDMyMDEpIj48dXNlIHhsaW5rOmhyZWY9IiNyLTAiLz48L2c+CjxnIHRyYW5zZm9ybT0idHJhbnNsYXRlKDMyMDEsMzIwMSkiPjx1c2UgeGxpbms6aHJlZj0iI2xiLTAiLz48L2c+CjxnIHRyYW5zZm9ybT0idHJhbnNsYXRlKDM0OTIsMzIwMSkiPjx1c2UgeGxpbms6aHJlZj0iI3ItMCIvPjwvZz4KPGcgdHJhbnNmb3JtPSJ0cmFuc2xhdGUoMzU4OSwzMjAxKSI+PHVzZSB4bGluazpocmVmPSIjbGItMCIvPjwvZz4KPGcgdHJhbnNmb3JtPSJ0cmFuc2xhdGUoMzc4MywzMjAxKSI+PHVzZSB4bGluazpocmVmPSIjcnQtMCIvPjwvZz4KPGcgdHJhbnNmb3JtPSJ0cmFuc2xhdGUoMzg4MCwzMjAxKSI+PHVzZSB4bGluazpocmVmPSIjcmVjdC0wIi8+PC9nPgo8ZyB0cmFuc2Zvcm09InRyYW5zbGF0ZSgzOTc3LDMyMDEpIj48dXNlIHhsaW5rOmhyZWY9IiNsLTAiLz48L2c+CjxnIHRyYW5zZm9ybT0idHJhbnNsYXRlKDQ1NTksMzIwMSkiPjx1c2UgeGxpbms6aHJlZj0iI3ItMCIvPjwvZz4KPGcgdHJhbnNmb3JtPSJ0cmFuc2xhdGUoNDY1NiwzMjAxKSI+PHVzZSB4bGluazpocmVmPSIjbGItMCIvPjwvZz4KPGcgdHJhbnNmb3JtPSJ0cmFuc2xhdGUoMCwzMjk4KSI+PHVzZSB4bGluazpocmVmPSIjcmItMCIvPjwvZz4KPGcgdHJhbnNmb3JtPSJ0cmFuc2xhdGUoOTcsMzI5OCkiPjx1c2UgeGxpbms6aHJlZj0iI3JlY3QtMCIvPjwvZz4KPGcgdHJhbnNmb3JtPSJ0cmFuc2xhdGUoMTk0LDMyOTgpIj48dXNlIHhsaW5rOmhyZWY9IiNyZWN0LTAiLz48L2c+CjxnIHRyYW5zZm9ybT0idHJhbnNsYXRlKDI5MSwzMjk4KSI+PHVzZSB4bGluazpocmVmPSIjcmVjdC0wIi8+PC9nPgo8ZyB0cmFuc2Zvcm09InRyYW5zbGF0ZSgzODgsMzI5OCkiPjx1c2UgeGxpbms6aHJlZj0iI3JlY3QtMCIvPjwvZz4KPGcgdHJhbnNmb3JtPSJ0cmFuc2xhdGUoNDg1LDMyOTgpIj48dXNlIHhsaW5rOmhyZWY9IiNyZWN0LTAiLz48L2c+CjxnIHRyYW5zZm9ybT0idHJhbnNsYXRlKDU4MiwzMjk4KSI+PHVzZSB4bGluazpocmVmPSIjcmVjdC0wIi8+PC9nPgo8ZyB0cmFuc2Zvcm09InRyYW5zbGF0ZSg2NzksMzI5OCkiPjx1c2UgeGxpbms6aHJlZj0iI2xiLTAiLz48L2c+CjxnIHRyYW5zZm9ybT0idHJhbnNsYXRlKDg3MywzMjk4KSI+PHVzZSB4bGluazpocmVmPSIjcmVjdC0wIi8+PC9nPgo8ZyB0cmFuc2Zvcm09InRyYW5zbGF0ZSgxMDY3LDMyOTgpIj48dXNlIHhsaW5rOmhyZWY9IiNuX3JiLTAiLz48L2c+CjxnIHRyYW5zZm9ybT0idHJhbnNsYXRlKDExNjQsMzI5OCkiPjx1c2UgeGxpbms6aHJlZj0iI3JiLTAiLz48L2c+CjxnIHRyYW5zZm9ybT0idHJhbnNsYXRlKDEyNjEsMzI5OCkiPjx1c2UgeGxpbms6aHJlZj0iI2xiLTAiLz48L2c+CjxnIHRyYW5zZm9ybT0idHJhbnNsYXRlKDE0NTUsMzI5OCkiPjx1c2UgeGxpbms6aHJlZj0iI3ItMCIvPjwvZz4KPGcgdHJhbnNmb3JtPSJ0cmFuc2xhdGUoMTU1MiwzMjk4KSI+PHVzZSB4bGluazpocmVmPSIjbHQtMCIvPjwvZz4KPGcgdHJhbnNmb3JtPSJ0cmFuc2xhdGUoMTc0NiwzMjk4KSI+PHVzZSB4bGluazpocmVmPSIjZW1wdHktMCIvPjwvZz4KPGcgdHJhbnNmb3JtPSJ0cmFuc2xhdGUoMTk0MCwzMjk4KSI+PHVzZSB4bGluazpocmVmPSIjZW1wdHktMCIvPjwvZz4KPGcgdHJhbnNmb3JtPSJ0cmFuc2xhdGUoMjEzNCwzMjk4KSI+PHVzZSB4bGluazpocmVmPSIjcnQtMCIvPjwvZz4KPGcgdHJhbnNmb3JtPSJ0cmFuc2xhdGUoMjIzMSwzMjk4KSI+PHVzZSB4bGluazpocmVmPSIjcmVjdC0wIi8+PC9nPgo8ZyB0cmFuc2Zvcm09InRyYW5zbGF0ZSgyNDI1LDMyOTgpIj48dXNlIHhsaW5rOmhyZWY9IiNuX3JiLTAiLz48L2c+CjxnIHRyYW5zZm9ybT0idHJhbnNsYXRlKDI1MjIsMzI5OCkiPjx1c2UgeGxpbms6aHJlZj0iI3JiLTAiLz48L2c+CjxnIHRyYW5zZm9ybT0idHJhbnNsYXRlKDI2MTksMzI5OCkiPjx1c2UgeGxpbms6aHJlZj0iI3JlY3QtMCIvPjwvZz4KPGcgdHJhbnNmb3JtPSJ0cmFuc2xhdGUoMjcxNiwzMjk4KSI+PHVzZSB4bGluazpocmVmPSIjbHQtMCIvPjwvZz4KPGcgdHJhbnNmb3JtPSJ0cmFuc2xhdGUoMjgxMywzMjk4KSI+PHVzZSB4bGluazpocmVmPSIjbl9yYi0wIi8+PC9nPgo8ZyB0cmFuc2Zvcm09InRyYW5zbGF0ZSgyOTEwLDMyOTgpIj48dXNlIHhsaW5rOmhyZWY9IiNyZWN0LTAiLz48L2c+CjxnIHRyYW5zZm9ybT0idHJhbnNsYXRlKDMyMDEsMzI5OCkiPjx1c2UgeGxpbms6aHJlZj0iI3JlY3QtMCIvPjwvZz4KPGcgdHJhbnNmb3JtPSJ0cmFuc2xhdGUoMzU4OSwzMjk4KSI+PHVzZSB4bGluazpocmVmPSIjdC0wIi8+PC9nPgo8ZyB0cmFuc2Zvcm09InRyYW5zbGF0ZSg0MDc0LDMyOTgpIj48dXNlIHhsaW5rOmhyZWY9IiNyYi0wIi8+PC9nPgo8ZyB0cmFuc2Zvcm09InRyYW5zbGF0ZSg0MTcxLDMyOTgpIj48dXNlIHhsaW5rOmhyZWY9IiNyZWN0LTAiLz48L2c+CjxnIHRyYW5zZm9ybT0idHJhbnNsYXRlKDQyNjgsMzI5OCkiPjx1c2UgeGxpbms6aHJlZj0iI2wtMCIvPjwvZz4KPGcgdHJhbnNmb3JtPSJ0cmFuc2xhdGUoNDY1NiwzMjk4KSI+PHVzZSB4bGluazpocmVmPSIjdC0wIi8+PC9nPgo8ZyB0cmFuc2Zvcm09InRyYW5zbGF0ZSgwLDMzOTUpIj48dXNlIHhsaW5rOmhyZWY9IiNydC0wIi8+PC9nPgo8ZyB0cmFuc2Zvcm09InRyYW5zbGF0ZSg5NywzMzk1KSI+PHVzZSB4bGluazpocmVmPSIjcmVjdC0wIi8+PC9nPgo8ZyB0cmFuc2Zvcm09InRyYW5zbGF0ZSgxOTQsMzM5NSkiPjx1c2UgeGxpbms6aHJlZj0iI3JlY3QtMCIvPjwvZz4KPGcgdHJhbnNmb3JtPSJ0cmFuc2xhdGUoMjkxLDMzOTUpIj48dXNlIHhsaW5rOmhyZWY9IiNyZWN0LTAiLz48L2c+CjxnIHRyYW5zZm9ybT0idHJhbnNsYXRlKDQ4NSwzMzk1KSI+PHVzZSB4bGluazpocmVmPSIjdC0wIi8+PC9nPgo8ZyB0cmFuc2Zvcm09InRyYW5zbGF0ZSg2NzksMzM5NSkiPjx1c2UgeGxpbms6aHJlZj0iI3QtMCIvPjwvZz4KPGcgdHJhbnNmb3JtPSJ0cmFuc2xhdGUoODczLDMzOTUpIj48dXNlIHhsaW5rOmhyZWY9IiNyZWN0LTAiLz48L2c+CjxnIHRyYW5zZm9ybT0idHJhbnNsYXRlKDk3MCwzMzk1KSI+PHVzZSB4bGluazpocmVmPSIjcmVjdC0wIi8+PC9nPgo8ZyB0cmFuc2Zvcm09InRyYW5zbGF0ZSgxMDY3LDMzOTUpIj48dXNlIHhsaW5rOmhyZWY9IiNyZWN0LTAiLz48L2c+CjxnIHRyYW5zZm9ybT0idHJhbnNsYXRlKDExNjQsMzM5NSkiPjx1c2UgeGxpbms6aHJlZj0iI3JlY3QtMCIvPjwvZz4KPGcgdHJhbnNmb3JtPSJ0cmFuc2xhdGUoMTI2MSwzMzk1KSI+PHVzZSB4bGluazpocmVmPSIjbHQtMCIvPjwvZz4KPGcgdHJhbnNmb3JtPSJ0cmFuc2xhdGUoMTg0MywzMzk1KSI+PHVzZSB4bGluazpocmVmPSIjYi0wIi8+PC9nPgo8ZyB0cmFuc2Zvcm09InRyYW5zbGF0ZSgyMDM3LDMzOTUpIj48dXNlIHhsaW5rOmhyZWY9IiNlbXB0eS0wIi8+PC9nPgo8ZyB0cmFuc2Zvcm09InRyYW5zbGF0ZSgyMjMxLDMzOTUpIj48dXNlIHhsaW5rOmhyZWY9IiN0LTAiLz48L2c+CjxnIHRyYW5zZm9ybT0idHJhbnNsYXRlKDI0MjUsMzM5NSkiPjx1c2UgeGxpbms6aHJlZj0iI3ItMCIvPjwvZz4KPGcgdHJhbnNmb3JtPSJ0cmFuc2xhdGUoMjUyMiwzMzk1KSI+PHVzZSB4bGluazpocmVmPSIjbHQtMCIvPjwvZz4KPGcgdHJhbnNmb3JtPSJ0cmFuc2xhdGUoMjgxMywzMzk1KSI+PHVzZSB4bGluazpocmVmPSIjci0wIi8+PC9nPgo8ZyB0cmFuc2Zvcm09InRyYW5zbGF0ZSgyOTEwLDMzOTUpIj48dXNlIHhsaW5rOmhyZWY9IiNyZWN0LTAiLz48L2c+CjxnIHRyYW5zZm9ybT0idHJhbnNsYXRlKDMxMDQsMzM5NSkiPjx1c2UgeGxpbms6aHJlZj0iI3JiLTAiLz48L2c+CjxnIHRyYW5zZm9ybT0idHJhbnNsYXRlKDMyMDEsMzM5NSkiPjx1c2UgeGxpbms6aHJlZj0iI2x0LTAiLz48L2c+CjxnIHRyYW5zZm9ybT0idHJhbnNsYXRlKDMzOTUsMzM5NSkiPjx1c2UgeGxpbms6aHJlZj0iI2VtcHR5LTAiLz48L2c+CjxnIHRyYW5zZm9ybT0idHJhbnNsYXRlKDM2ODYsMzM5NSkiPjx1c2UgeGxpbms6aHJlZj0iI25fcmItMCIvPjwvZz4KPGcgdHJhbnNmb3JtPSJ0cmFuc2xhdGUoMzc4MywzMzk1KSI+PHVzZSB4bGluazpocmVmPSIjcmItMCIvPjwvZz4KPGcgdHJhbnNmb3JtPSJ0cmFuc2xhdGUoMzg4MCwzMzk1KSI+PHVzZSB4bGluazpocmVmPSIjbC0wIi8+PC9nPgo8ZyB0cmFuc2Zvcm09InRyYW5zbGF0ZSg0MDc0LDMzOTUpIj48dXNlIHhsaW5rOmhyZWY9IiNydC0wIi8+PC9nPgo8ZyB0cmFuc2Zvcm09InRyYW5zbGF0ZSg0MTcxLDMzOTUpIj48dXNlIHhsaW5rOmhyZWY9IiNyZWN0LTAiLz48L2c+CjxnIHRyYW5zZm9ybT0idHJhbnNsYXRlKDQzNjUsMzM5NSkiPjx1c2UgeGxpbms6aHJlZj0iI2ItMCIvPjwvZz4KPGcgdHJhbnNmb3JtPSJ0cmFuc2xhdGUoOTcsMzQ5MikiPjx1c2UgeGxpbms6aHJlZj0iI3J0LTAiLz48L2c+CjxnIHRyYW5zZm9ybT0idHJhbnNsYXRlKDE5NCwzNDkyKSI+PHVzZSB4bGluazpocmVmPSIjcmVjdC0wIi8+PC9nPgo8ZyB0cmFuc2Zvcm09InRyYW5zbGF0ZSgyOTEsMzQ5MikiPjx1c2UgeGxpbms6aHJlZj0iI3JlY3QtMCIvPjwvZz4KPGcgdHJhbnNmb3JtPSJ0cmFuc2xhdGUoMzg4LDM0OTIpIj48dXNlIHhsaW5rOmhyZWY9IiNsYi0wIi8+PC9nPgo8ZyB0cmFuc2Zvcm09InRyYW5zbGF0ZSg1ODIsMzQ5MikiPjx1c2UgeGxpbms6aHJlZj0iI2VtcHR5LTAiLz48L2c+CjxnIHRyYW5zZm9ybT0idHJhbnNsYXRlKDg3MywzNDkyKSI+PHVzZSB4bGluazpocmVmPSIjcmVjdC0wIi8+PC9nPgo8ZyB0cmFuc2Zvcm09InRyYW5zbGF0ZSg5NzAsMzQ5MikiPjx1c2UgeGxpbms6aHJlZj0iI3JlY3QtMCIvPjwvZz4KPGcgdHJhbnNmb3JtPSJ0cmFuc2xhdGUoMTA2NywzNDkyKSI+PHVzZSB4bGluazpocmVmPSIjcmVjdC0wIi8+PC9nPgo8ZyB0cmFuc2Zvcm09InRyYW5zbGF0ZSgxMTY0LDM0OTIpIj48dXNlIHhsaW5rOmhyZWY9IiNyZWN0LTAiLz48L2c+CjxnIHRyYW5zZm9ybT0idHJhbnNsYXRlKDEzNTgsMzQ5MikiPjx1c2UgeGxpbms6aHJlZj0iI25fcmItMCIvPjwvZz4KPGcgdHJhbnNmb3JtPSJ0cmFuc2xhdGUoMTQ1NSwzNDkyKSI+PHVzZSB4bGluazpocmVmPSIjcmItMCIvPjwvZz4KPGcgdHJhbnNmb3JtPSJ0cmFuc2xhdGUoMTU1MiwzNDkyKSI+PHVzZSB4bGluazpocmVmPSIjcmVjdC0wIi8+PC9nPgo8ZyB0cmFuc2Zvcm09InRyYW5zbGF0ZSgxNjQ5LDM0OTIpIj48dXNlIHhsaW5rOmhyZWY9IiNsLTAiLz48L2c+CjxnIHRyYW5zZm9ybT0idHJhbnNsYXRlKDE4NDMsMzQ5MikiPjx1c2UgeGxpbms6aHJlZj0iI3JlY3QtMCIvPjwvZz4KPGcgdHJhbnNmb3JtPSJ0cmFuc2xhdGUoMjcxNiwzNDkyKSI+PHVzZSB4bGluazpocmVmPSIjYi0wIi8+PC9nPgo8ZyB0cmFuc2Zvcm09InRyYW5zbGF0ZSgyODEzLDM0OTIpIj48dXNlIHhsaW5rOmhyZWY9IiNuX3JiLTAiLz48L2c+CjxnIHRyYW5zZm9ybT0idHJhbnNsYXRlKDI5MTAsMzQ5MikiPjx1c2UgeGxpbms6aHJlZj0iI3JlY3QtMCIvPjwvZz4KPGcgdHJhbnNmb3JtPSJ0cmFuc2xhdGUoMzEwNCwzNDkyKSI+PHVzZSB4bGluazpocmVmPSIjdC0wIi8+PC9nPgo8ZyB0cmFuc2Zvcm09InRyYW5zbGF0ZSgzMjk4LDM0OTIpIj48dXNlIHhsaW5rOmhyZWY9IiNlbXB0eS0wIi8+PC9nPgo8ZyB0cmFuc2Zvcm09InRyYW5zbGF0ZSgzNDkyLDM0OTIpIj48dXNlIHhsaW5rOmhyZWY9IiNlbXB0eS0wIi8+PC9nPgo8ZyB0cmFuc2Zvcm09InRyYW5zbGF0ZSgzNjg2LDM0OTIpIj48dXNlIHhsaW5rOmhyZWY9IiNyLTAiLz48L2c+CjxnIHRyYW5zZm9ybT0idHJhbnNsYXRlKDM3ODMsMzQ5MikiPjx1c2UgeGxpbms6aHJlZj0iI3JlY3QtMCIvPjwvZz4KPGcgdHJhbnNmb3JtPSJ0cmFuc2xhdGUoNDE3MSwzNDkyKSI+PHVzZSB4bGluazpocmVmPSIjcmVjdC0wIi8+PC9nPgo8ZyB0cmFuc2Zvcm09InRyYW5zbGF0ZSg0MzY1LDM0OTIpIj48dXNlIHhsaW5rOmhyZWY9IiN0LTAiLz48L2c+CjxnIHRyYW5zZm9ybT0idHJhbnNsYXRlKDQ2NTYsMzQ5MikiPjx1c2UgeGxpbms6aHJlZj0iI2ItMCIvPjwvZz4KPGcgdHJhbnNmb3JtPSJ0cmFuc2xhdGUoMCwzNTg5KSI+PHVzZSB4bGluazpocmVmPSIjZW1wdHktMCIvPjwvZz4KPGcgdHJhbnNmb3JtPSJ0cmFuc2xhdGUoMTk0LDM1ODkpIj48dXNlIHhsaW5rOmhyZWY9IiNydC0wIi8+PC9nPgo8ZyB0cmFuc2Zvcm09InRyYW5zbGF0ZSgyOTEsMzU4OSkiPjx1c2UgeGxpbms6aHJlZj0iI3JlY3QtMCIvPjwvZz4KPGcgdHJhbnNmb3JtPSJ0cmFuc2xhdGUoMzg4LDM1ODkpIj48dXNlIHhsaW5rOmhyZWY9IiNsdC0wIi8+PC9nPgo8ZyB0cmFuc2Zvcm09InRyYW5zbGF0ZSg2NzksMzU4OSkiPjx1c2UgeGxpbms6aHJlZj0iI2VtcHR5LTAiLz48L2c+CjxnIHRyYW5zZm9ybT0idHJhbnNsYXRlKDg3MywzNTg5KSI+PHVzZSB4bGluazpocmVmPSIjcnQtMCIvPjwvZz4KPGcgdHJhbnNmb3JtPSJ0cmFuc2xhdGUoOTcwLDM1ODkpIj48dXNlIHhsaW5rOmhyZWY9IiNsdC0wIi8+PC9nPgo8ZyB0cmFuc2Zvcm09InRyYW5zbGF0ZSgxMTY0LDM1ODkpIj48dXNlIHhsaW5rOmhyZWY9IiNydC0wIi8+PC9nPgo8ZyB0cmFuc2Zvcm09InRyYW5zbGF0ZSgxMjYxLDM1ODkpIj48dXNlIHhsaW5rOmhyZWY9IiNyZWN0LTAiLz48L2c+CjxnIHRyYW5zZm9ybT0idHJhbnNsYXRlKDEzNTgsMzU4OSkiPjx1c2UgeGxpbms6aHJlZj0iI3JlY3QtMCIvPjwvZz4KPGcgdHJhbnNmb3JtPSJ0cmFuc2xhdGUoMTQ1NSwzNTg5KSI+PHVzZSB4bGluazpocmVmPSIjcmVjdC0wIi8+PC9nPgo8ZyB0cmFuc2Zvcm09InRyYW5zbGF0ZSgxNTUyLDM1ODkpIj48dXNlIHhsaW5rOmhyZWY9IiNyZWN0LTAiLz48L2c+CjxnIHRyYW5zZm9ybT0idHJhbnNsYXRlKDE3NDYsMzU4OSkiPjx1c2UgeGxpbms6aHJlZj0iI25fcmItMCIvPjwvZz4KPGcgdHJhbnNmb3JtPSJ0cmFuc2xhdGUoMTg0MywzNTg5KSI+PHVzZSB4bGluazpocmVmPSIjcmVjdC0wIi8+PC9nPgo8ZyB0cmFuc2Zvcm09InRyYW5zbGF0ZSgxOTQwLDM1ODkpIj48dXNlIHhsaW5rOmhyZWY9IiNyZWN0LTAiLz48L2c+CjxnIHRyYW5zZm9ybT0idHJhbnNsYXRlKDIwMzcsMzU4OSkiPjx1c2UgeGxpbms6aHJlZj0iI2wtMCIvPjwvZz4KPGcgdHJhbnNmb3JtPSJ0cmFuc2xhdGUoMjIzMSwzNTg5KSI+PHVzZSB4bGluazpocmVmPSIjbl9yYi0wIi8+PC9nPgo8ZyB0cmFuc2Zvcm09InRyYW5zbGF0ZSgyMzI4LDM1ODkpIj48dXNlIHhsaW5rOmhyZWY9IiNiLTAiLz48L2c+CjxnIHRyYW5zZm9ybT0idHJhbnNsYXRlKDI1MjIsMzU4OSkiPjx1c2UgeGxpbms6aHJlZj0iI2VtcHR5LTAiLz48L2c+CjxnIHRyYW5zZm9ybT0idHJhbnNsYXRlKDI2MTksMzU4OSkiPjx1c2UgeGxpbms6aHJlZj0iI25fcmItMCIvPjwvZz4KPGcgdHJhbnNmb3JtPSJ0cmFuc2xhdGUoMjcxNiwzNTg5KSI+PHVzZSB4bGluazpocmVmPSIjcmVjdC0wIi8+PC9nPgo8ZyB0cmFuc2Zvcm09InRyYW5zbGF0ZSgyODEzLDM1ODkpIj48dXNlIHhsaW5rOmhyZWY9IiNyZWN0LTAiLz48L2c+CjxnIHRyYW5zZm9ybT0idHJhbnNsYXRlKDI5MTAsMzU4OSkiPjx1c2UgeGxpbms6aHJlZj0iI3JlY3QtMCIvPjwvZz4KPGcgdHJhbnNmb3JtPSJ0cmFuc2xhdGUoMzIwMSwzNTg5KSI+PHVzZSB4bGluazpocmVmPSIjYi0wIi8+PC9nPgo8ZyB0cmFuc2Zvcm09InRyYW5zbGF0ZSgzNDkyLDM1ODkpIj48dXNlIHhsaW5rOmhyZWY9IiNuX3JiLTAiLz48L2c+CjxnIHRyYW5zZm9ybT0idHJhbnNsYXRlKDM1ODksMzU4OSkiPjx1c2UgeGxpbms6aHJlZj0iI2ItMCIvPjwvZz4KPGcgdHJhbnNmb3JtPSJ0cmFuc2xhdGUoMzc4MywzNTg5KSI+PHVzZSB4bGluazpocmVmPSIjcnQtMCIvPjwvZz4KPGcgdHJhbnNmb3JtPSJ0cmFuc2xhdGUoMzg4MCwzNTg5KSI+PHVzZSB4bGluazpocmVmPSIjbC0wIi8+PC9nPgo8ZyB0cmFuc2Zvcm09InRyYW5zbGF0ZSg0MDc0LDM1ODkpIj48dXNlIHhsaW5rOmhyZWY9IiNuX3JiLTAiLz48L2c+CjxnIHRyYW5zZm9ybT0idHJhbnNsYXRlKDQxNzEsMzU4OSkiPjx1c2UgeGxpbms6aHJlZj0iI3JlY3QtMCIvPjwvZz4KPGcgdHJhbnNmb3JtPSJ0cmFuc2xhdGUoNDY1NiwzNTg5KSI+PHVzZSB4bGluazpocmVmPSIjcmVjdC0wIi8+PC9nPgo8ZyB0cmFuc2Zvcm09InRyYW5zbGF0ZSg5NywzNjg2KSI+PHVzZSB4bGluazpocmVmPSIjYi0wIi8+PC9nPgo8ZyB0cmFuc2Zvcm09InRyYW5zbGF0ZSg0ODUsMzY4NikiPjx1c2UgeGxpbms6aHJlZj0iI3ItMCIvPjwvZz4KPGcgdHJhbnNmb3JtPSJ0cmFuc2xhdGUoNTgyLDM2ODYpIj48dXNlIHhsaW5rOmhyZWY9IiNsLTAiLz48L2c+CjxnIHRyYW5zZm9ybT0idHJhbnNsYXRlKDc3NiwzNjg2KSI+PHVzZSB4bGluazpocmVmPSIjZW1wdHktMCIvPjwvZz4KPGcgdHJhbnNmb3JtPSJ0cmFuc2xhdGUoMTM1OCwzNjg2KSI+PHVzZSB4bGluazpocmVmPSIjcnQtMCIvPjwvZz4KPGcgdHJhbnNmb3JtPSJ0cmFuc2xhdGUoMTQ1NSwzNjg2KSI+PHVzZSB4bGluazpocmVmPSIjcmVjdC0wIi8+PC9nPgo8ZyB0cmFuc2Zvcm09InRyYW5zbGF0ZSgxNTUyLDM2ODYpIj48dXNlIHhsaW5rOmhyZWY9IiNyZWN0LTAiLz48L2c+CjxnIHRyYW5zZm9ybT0idHJhbnNsYXRlKDE2NDksMzY4NikiPjx1c2UgeGxpbms6aHJlZj0iI3JlY3QtMCIvPjwvZz4KPGcgdHJhbnNmb3JtPSJ0cmFuc2xhdGUoMTc0NiwzNjg2KSI+PHVzZSB4bGluazpocmVmPSIjcmVjdC0wIi8+PC9nPgo8ZyB0cmFuc2Zvcm09InRyYW5zbGF0ZSgxODQzLDM2ODYpIj48dXNlIHhsaW5rOmhyZWY9IiNyZWN0LTAiLz48L2c+CjxnIHRyYW5zZm9ybT0idHJhbnNsYXRlKDE5NDAsMzY4NikiPjx1c2UgeGxpbms6aHJlZj0iI3JlY3QtMCIvPjwvZz4KPGcgdHJhbnNmb3JtPSJ0cmFuc2xhdGUoMjAzNywzNjg2KSI+PHVzZSB4bGluazpocmVmPSIjbl9yYi0wIi8+PC9nPgo8ZyB0cmFuc2Zvcm09InRyYW5zbGF0ZSgyMTM0LDM2ODYpIj48dXNlIHhsaW5rOmhyZWY9IiNyYi0wIi8+PC9nPgo8ZyB0cmFuc2Zvcm09InRyYW5zbGF0ZSgyMjMxLDM2ODYpIj48dXNlIHhsaW5rOmhyZWY9IiNyZWN0LTAiLz48L2c+CjxnIHRyYW5zZm9ybT0idHJhbnNsYXRlKDIzMjgsMzY4NikiPjx1c2UgeGxpbms6aHJlZj0iI2x0LTAiLz48L2c+CjxnIHRyYW5zZm9ybT0idHJhbnNsYXRlKDI2MTksMzY4NikiPjx1c2UgeGxpbms6aHJlZj0iI3JiLTAiLz48L2c+CjxnIHRyYW5zZm9ybT0idHJhbnNsYXRlKDI3MTYsMzY4NikiPjx1c2UgeGxpbms6aHJlZj0iI3JlY3QtMCIvPjwvZz4KPGcgdHJhbnNmb3JtPSJ0cmFuc2xhdGUoMjgxMywzNjg2KSI+PHVzZSB4bGluazpocmVmPSIjcmVjdC0wIi8+PC9nPgo8ZyB0cmFuc2Zvcm09InRyYW5zbGF0ZSgyOTEwLDM2ODYpIj48dXNlIHhsaW5rOmhyZWY9IiNyZWN0LTAiLz48L2c+CjxnIHRyYW5zZm9ybT0idHJhbnNsYXRlKDMyMDEsMzY4NikiPjx1c2UgeGxpbms6aHJlZj0iI3QtMCIvPjwvZz4KPGcgdHJhbnNmb3JtPSJ0cmFuc2xhdGUoMzQ5MiwzNjg2KSI+PHVzZSB4bGluazpocmVmPSIjcmItMCIvPjwvZz4KPGcgdHJhbnNmb3JtPSJ0cmFuc2xhdGUoMzU4OSwzNjg2KSI+PHVzZSB4bGluazpocmVmPSIjbHQtMCIvPjwvZz4KPGcgdHJhbnNmb3JtPSJ0cmFuc2xhdGUoNDA3NCwzNjg2KSI+PHVzZSB4bGluazpocmVmPSIjcmItMCIvPjwvZz4KPGcgdHJhbnNmb3JtPSJ0cmFuc2xhdGUoNDE3MSwzNjg2KSI+PHVzZSB4bGluazpocmVmPSIjcmVjdC0wIi8+PC9nPgo8ZyB0cmFuc2Zvcm09InRyYW5zbGF0ZSg0NjU2LDM2ODYpIj48dXNlIHhsaW5rOmhyZWY9IiN0LTAiLz48L2c+CjxnIHRyYW5zZm9ybT0idHJhbnNsYXRlKDAsMzc4MykiPjx1c2UgeGxpbms6aHJlZj0iI25fcmItMCIvPjwvZz4KPGcgdHJhbnNmb3JtPSJ0cmFuc2xhdGUoOTcsMzc4MykiPjx1c2UgeGxpbms6aHJlZj0iI3JlY3QtMCIvPjwvZz4KPGcgdHJhbnNmb3JtPSJ0cmFuc2xhdGUoMTk0LDM3ODMpIj48dXNlIHhsaW5rOmhyZWY9IiNyZWN0LTAiLz48L2c+CjxnIHRyYW5zZm9ybT0idHJhbnNsYXRlKDI5MSwzNzgzKSI+PHVzZSB4bGluazpocmVmPSIjbC0wIi8+PC9nPgo8ZyB0cmFuc2Zvcm09InRyYW5zbGF0ZSg3NzYsMzc4MykiPjx1c2UgeGxpbms6aHJlZj0iI25fcmItMCIvPjwvZz4KPGcgdHJhbnNmb3JtPSJ0cmFuc2xhdGUoODczLDM3ODMpIj48dXNlIHhsaW5rOmhyZWY9IiNyYi0wIi8+PC9nPgo8ZyB0cmFuc2Zvcm09InRyYW5zbGF0ZSg5NzAsMzc4MykiPjx1c2UgeGxpbms6aHJlZj0iI3JlY3QtMCIvPjwvZz4KPGcgdHJhbnNmb3JtPSJ0cmFuc2xhdGUoMTA2NywzNzgzKSI+PHVzZSB4bGluazpocmVmPSIjcmVjdC0wIi8+PC9nPgo8ZyB0cmFuc2Zvcm09InRyYW5zbGF0ZSgxMTY0LDM3ODMpIj48dXNlIHhsaW5rOmhyZWY9IiNyZWN0LTAiLz48L2c+CjxnIHRyYW5zZm9ybT0idHJhbnNsYXRlKDEyNjEsMzc4MykiPjx1c2UgeGxpbms6aHJlZj0iI2xiLTAiLz48L2c+CjxnIHRyYW5zZm9ybT0idHJhbnNsYXRlKDE0NTUsMzc4MykiPjx1c2UgeGxpbms6aHJlZj0iI3QtMCIvPjwvZz4KPGcgdHJhbnNmb3JtPSJ0cmFuc2xhdGUoMTY0OSwzNzgzKSI+PHVzZSB4bGluazpocmVmPSIjcmVjdC0wIi8+PC9nPgo8ZyB0cmFuc2Zvcm09InRyYW5zbGF0ZSgxOTQwLDM3ODMpIj48dXNlIHhsaW5rOmhyZWY9IiNyZWN0LTAiLz48L2c+CjxnIHRyYW5zZm9ybT0idHJhbnNsYXRlKDIwMzcsMzc4MykiPjx1c2UgeGxpbms6aHJlZj0iI3JlY3QtMCIvPjwvZz4KPGcgdHJhbnNmb3JtPSJ0cmFuc2xhdGUoMjEzNCwzNzgzKSI+PHVzZSB4bGluazpocmVmPSIjcmVjdC0wIi8+PC9nPgo8ZyB0cmFuc2Zvcm09InRyYW5zbGF0ZSgyMjMxLDM3ODMpIj48dXNlIHhsaW5rOmhyZWY9IiNyZWN0LTAiLz48L2c+CjxnIHRyYW5zZm9ybT0idHJhbnNsYXRlKDI2MTksMzc4MykiPjx1c2UgeGxpbms6aHJlZj0iI3QtMCIvPjwvZz4KPGcgdHJhbnNmb3JtPSJ0cmFuc2xhdGUoMjkxMCwzNzgzKSI+PHVzZSB4bGluazpocmVmPSIjcmVjdC0wIi8+PC9nPgo8ZyB0cmFuc2Zvcm09InRyYW5zbGF0ZSgzMDA3LDM3ODMpIj48dXNlIHhsaW5rOmhyZWY9IiNsLTAiLz48L2c+CjxnIHRyYW5zZm9ybT0idHJhbnNsYXRlKDM0OTIsMzc4MykiPjx1c2UgeGxpbms6aHJlZj0iI3JlY3QtMCIvPjwvZz4KPGcgdHJhbnNmb3JtPSJ0cmFuc2xhdGUoMzY4NiwzNzgzKSI+PHVzZSB4bGluazpocmVmPSIjbl9yYi0wIi8+PC9nPgo8ZyB0cmFuc2Zvcm09InRyYW5zbGF0ZSgzNzgzLDM3ODMpIj48dXNlIHhsaW5rOmhyZWY9IiNiLTAiLz48L2c+CjxnIHRyYW5zZm9ybT0idHJhbnNsYXRlKDM5NzcsMzc4MykiPjx1c2UgeGxpbms6aHJlZj0iI25fcmItMCIvPjwvZz4KPGcgdHJhbnNmb3JtPSJ0cmFuc2xhdGUoNDA3NCwzNzgzKSI+PHVzZSB4bGluazpocmVmPSIjcmVjdC0wIi8+PC9nPgo8ZyB0cmFuc2Zvcm09InRyYW5zbGF0ZSg0MTcxLDM3ODMpIj48dXNlIHhsaW5rOmhyZWY9IiNyZWN0LTAiLz48L2c+CjxnIHRyYW5zZm9ybT0idHJhbnNsYXRlKDQ1NTksMzc4MykiPjx1c2UgeGxpbms6aHJlZj0iI2VtcHR5LTAiLz48L2c+CjxnIHRyYW5zZm9ybT0idHJhbnNsYXRlKDAsMzg4MCkiPjx1c2UgeGxpbms6aHJlZj0iI3ItMCIvPjwvZz4KPGcgdHJhbnNmb3JtPSJ0cmFuc2xhdGUoOTcsMzg4MCkiPjx1c2UgeGxpbms6aHJlZj0iI3JlY3QtMCIvPjwvZz4KPGcgdHJhbnNmb3JtPSJ0cmFuc2xhdGUoMTk0LDM4ODApIj48dXNlIHhsaW5rOmhyZWY9IiNsdC0wIi8+PC9nPgo8ZyB0cmFuc2Zvcm09InRyYW5zbGF0ZSg1ODIsMzg4MCkiPjx1c2UgeGxpbms6aHJlZj0iI2VtcHR5LTAiLz48L2c+CjxnIHRyYW5zZm9ybT0idHJhbnNsYXRlKDc3NiwzODgwKSI+PHVzZSB4bGluazpocmVmPSIjcmItMCIvPjwvZz4KPGcgdHJhbnNmb3JtPSJ0cmFuc2xhdGUoODczLDM4ODApIj48dXNlIHhsaW5rOmhyZWY9IiNsdC0wIi8+PC9nPgo8ZyB0cmFuc2Zvcm09InRyYW5zbGF0ZSgxMDY3LDM4ODApIj48dXNlIHhsaW5rOmhyZWY9IiN0LTAiLz48L2c+CjxnIHRyYW5zZm9ybT0idHJhbnNsYXRlKDEyNjEsMzg4MCkiPjx1c2UgeGxpbms6aHJlZj0iI3QtMCIvPjwvZz4KPGcgdHJhbnNmb3JtPSJ0cmFuc2xhdGUoMTU1MiwzODgwKSI+PHVzZSB4bGluazpocmVmPSIjbl9yYi0wIi8+PC9nPgo8ZyB0cmFuc2Zvcm09InRyYW5zbGF0ZSgxNjQ5LDM4ODApIj48dXNlIHhsaW5rOmhyZWY9IiNyZWN0LTAiLz48L2c+CjxnIHRyYW5zZm9ybT0idHJhbnNsYXRlKDE3NDYsMzg4MCkiPjx1c2UgeGxpbms6aHJlZj0iI25fcmItMCIvPjwvZz4KPGcgdHJhbnNmb3JtPSJ0cmFuc2xhdGUoMTg0MywzODgwKSI+PHVzZSB4bGluazpocmVmPSIjcmItMCIvPjwvZz4KPGcgdHJhbnNmb3JtPSJ0cmFuc2xhdGUoMTk0MCwzODgwKSI+PHVzZSB4bGluazpocmVmPSIjcmVjdC0wIi8+PC9nPgo8ZyB0cmFuc2Zvcm09InRyYW5zbGF0ZSgyMTM0LDM4ODApIj48dXNlIHhsaW5rOmhyZWY9IiNyZWN0LTAiLz48L2c+CjxnIHRyYW5zZm9ybT0idHJhbnNsYXRlKDIyMzEsMzg4MCkiPjx1c2UgeGxpbms6aHJlZj0iI3JlY3QtMCIvPjwvZz4KPGcgdHJhbnNmb3JtPSJ0cmFuc2xhdGUoMjMyOCwzODgwKSI+PHVzZSB4bGluazpocmVmPSIjcmVjdC0wIi8+PC9nPgo8ZyB0cmFuc2Zvcm09InRyYW5zbGF0ZSgyNDI1LDM4ODApIj48dXNlIHhsaW5rOmhyZWY9IiNyZWN0LTAiLz48L2c+CjxnIHRyYW5zZm9ybT0idHJhbnNsYXRlKDI1MjIsMzg4MCkiPjx1c2UgeGxpbms6aHJlZj0iI2xiLTAiLz48L2c+CjxnIHRyYW5zZm9ybT0idHJhbnNsYXRlKDI5MTAsMzg4MCkiPjx1c2UgeGxpbms6aHJlZj0iI3QtMCIvPjwvZz4KPGcgdHJhbnNmb3JtPSJ0cmFuc2xhdGUoMzEwNCwzODgwKSI+PHVzZSB4bGluazpocmVmPSIjZW1wdHktMCIvPjwvZz4KPGcgdHJhbnNmb3JtPSJ0cmFuc2xhdGUoMzI5OCwzODgwKSI+PHVzZSB4bGluazpocmVmPSIjZW1wdHktMCIvPjwvZz4KPGcgdHJhbnNmb3JtPSJ0cmFuc2xhdGUoMzM5NSwzODgwKSI+PHVzZSB4bGluazpocmVmPSIjbl9yYi0wIi8+PC9nPgo8ZyB0cmFuc2Zvcm09InRyYW5zbGF0ZSgzNDkyLDM4ODApIj48dXNlIHhsaW5rOmhyZWY9IiNyZWN0LTAiLz48L2c+CjxnIHRyYW5zZm9ybT0idHJhbnNsYXRlKDM2ODYsMzg4MCkiPjx1c2UgeGxpbms6aHJlZj0iI3ItMCIvPjwvZz4KPGcgdHJhbnNmb3JtPSJ0cmFuc2xhdGUoMzc4MywzODgwKSI+PHVzZSB4bGluazpocmVmPSIjcmVjdC0wIi8+PC9nPgo8ZyB0cmFuc2Zvcm09InRyYW5zbGF0ZSgzODgwLDM4ODApIj48dXNlIHhsaW5rOmhyZWY9IiNyZWN0LTAiLz48L2c+CjxnIHRyYW5zZm9ybT0idHJhbnNsYXRlKDM5NzcsMzg4MCkiPjx1c2UgeGxpbms6aHJlZj0iI3JlY3QtMCIvPjwvZz4KPGcgdHJhbnNmb3JtPSJ0cmFuc2xhdGUoNDA3NCwzODgwKSI+PHVzZSB4bGluazpocmVmPSIjcmVjdC0wIi8+PC9nPgo8ZyB0cmFuc2Zvcm09InRyYW5zbGF0ZSg0MTcxLDM4ODApIj48dXNlIHhsaW5rOmhyZWY9IiNyZWN0LTAiLz48L2c+CjxnIHRyYW5zZm9ybT0idHJhbnNsYXRlKDQyNjgsMzg4MCkiPjx1c2UgeGxpbms6aHJlZj0iI3JlY3QtMCIvPjwvZz4KPGcgdHJhbnNmb3JtPSJ0cmFuc2xhdGUoNDM2NSwzODgwKSI+PHVzZSB4bGluazpocmVmPSIjbGItMCIvPjwvZz4KPGcgdHJhbnNmb3JtPSJ0cmFuc2xhdGUoNzc2LDM5NzcpIj48dXNlIHhsaW5rOmhyZWY9IiNyZWN0LTAiLz48L2c+CjxnIHRyYW5zZm9ybT0idHJhbnNsYXRlKDk3MCwzOTc3KSI+PHVzZSB4bGluazpocmVmPSIjZW1wdHktMCIvPjwvZz4KPGcgdHJhbnNmb3JtPSJ0cmFuc2xhdGUoMTE2NCwzOTc3KSI+PHVzZSB4bGluazpocmVmPSIjYi0wIi8+PC9nPgo8ZyB0cmFuc2Zvcm09InRyYW5zbGF0ZSgxNTUyLDM5NzcpIj48dXNlIHhsaW5rOmhyZWY9IiNyLTAiLz48L2c+CjxnIHRyYW5zZm9ybT0idHJhbnNsYXRlKDE2NDksMzk3NykiPjx1c2UgeGxpbms6aHJlZj0iI3JlY3QtMCIvPjwvZz4KPGcgdHJhbnNmb3JtPSJ0cmFuc2xhdGUoMTc0NiwzOTc3KSI+PHVzZSB4bGluazpocmVmPSIjcmVjdC0wIi8+PC9nPgo8ZyB0cmFuc2Zvcm09InRyYW5zbGF0ZSgxODQzLDM5NzcpIj48dXNlIHhsaW5rOmhyZWY9IiNyZWN0LTAiLz48L2c+CjxnIHRyYW5zZm9ybT0idHJhbnNsYXRlKDE5NDAsMzk3NykiPjx1c2UgeGxpbms6aHJlZj0iI3JlY3QtMCIvPjwvZz4KPGcgdHJhbnNmb3JtPSJ0cmFuc2xhdGUoMjAzNywzOTc3KSI+PHVzZSB4bGluazpocmVmPSIjbl9yYi0wIi8+PC9nPgo8ZyB0cmFuc2Zvcm09InRyYW5zbGF0ZSgyMTM0LDM5NzcpIj48dXNlIHhsaW5rOmhyZWY9IiNyZWN0LTAiLz48L2c+CjxnIHRyYW5zZm9ybT0idHJhbnNsYXRlKDI1MjIsMzk3NykiPjx1c2UgeGxpbms6aHJlZj0iI3JlY3QtMCIvPjwvZz4KPGcgdHJhbnNmb3JtPSJ0cmFuc2xhdGUoMjYxOSwzOTc3KSI+PHVzZSB4bGluazpocmVmPSIjbGItMCIvPjwvZz4KPGcgdHJhbnNmb3JtPSJ0cmFuc2xhdGUoMjkxMCwzOTc3KSI+PHVzZSB4bGluazpocmVmPSIjbl9yYi0wIi8+PC9nPgo8ZyB0cmFuc2Zvcm09InRyYW5zbGF0ZSgzMDA3LDM5NzcpIj48dXNlIHhsaW5rOmhyZWY9IiNiLTAiLz48L2c+CjxnIHRyYW5zZm9ybT0idHJhbnNsYXRlKDMyOTgsMzk3NykiPjx1c2UgeGxpbms6aHJlZj0iI25fcmItMCIvPjwvZz4KPGcgdHJhbnNmb3JtPSJ0cmFuc2xhdGUoMzM5NSwzOTc3KSI+PHVzZSB4bGluazpocmVmPSIjcmItMCIvPjwvZz4KPGcgdHJhbnNmb3JtPSJ0cmFuc2xhdGUoMzQ5MiwzOTc3KSI+PHVzZSB4bGluazpocmVmPSIjbHQtMCIvPjwvZz4KPGcgdHJhbnNmb3JtPSJ0cmFuc2xhdGUoMzc4MywzOTc3KSI+PHVzZSB4bGluazpocmVmPSIjcnQtMCIvPjwvZz4KPGcgdHJhbnNmb3JtPSJ0cmFuc2xhdGUoMzg4MCwzOTc3KSI+PHVzZSB4bGluazpocmVmPSIjcmVjdC0wIi8+PC9nPgo8ZyB0cmFuc2Zvcm09InRyYW5zbGF0ZSg0MjY4LDM5NzcpIj48dXNlIHhsaW5rOmhyZWY9IiNyZWN0LTAiLz48L2c+CjxnIHRyYW5zZm9ybT0idHJhbnNsYXRlKDQzNjUsMzk3NykiPjx1c2UgeGxpbms6aHJlZj0iI3JlY3QtMCIvPjwvZz4KPGcgdHJhbnNmb3JtPSJ0cmFuc2xhdGUoNDU1OSwzOTc3KSI+PHVzZSB4bGluazpocmVmPSIjci0wIi8+PC9nPgo8ZyB0cmFuc2Zvcm09InRyYW5zbGF0ZSg0NjU2LDM5NzcpIj48dXNlIHhsaW5rOmhyZWY9IiNsYi0wIi8+PC9nPgo8ZyB0cmFuc2Zvcm09InRyYW5zbGF0ZSg3NzYsNDA3NCkiPjx1c2UgeGxpbms6aHJlZj0iI3JlY3QtMCIvPjwvZz4KPGcgdHJhbnNmb3JtPSJ0cmFuc2xhdGUoMTE2NCw0MDc0KSI+PHVzZSB4bGluazpocmVmPSIjcmVjdC0wIi8+PC9nPgo8ZyB0cmFuc2Zvcm09InRyYW5zbGF0ZSgxMjYxLDQwNzQpIj48dXNlIHhsaW5rOmhyZWY9IiNsLTAiLz48L2c+CjxnIHRyYW5zZm9ybT0idHJhbnNsYXRlKDE0NTUsNDA3NCkiPjx1c2UgeGxpbms6aHJlZj0iI2ItMCIvPjwvZz4KPGcgdHJhbnNmb3JtPSJ0cmFuc2xhdGUoMTU1Miw0MDc0KSI+PHVzZSB4bGluazpocmVmPSIjbl9yYi0wIi8+PC9nPgo8ZyB0cmFuc2Zvcm09InRyYW5zbGF0ZSgxNjQ5LDQwNzQpIj48dXNlIHhsaW5rOmhyZWY9IiNyZWN0LTAiLz48L2c+CjxnIHRyYW5zZm9ybT0idHJhbnNsYXRlKDE5NDAsNDA3NCkiPjx1c2UgeGxpbms6aHJlZj0iI3J0LTAiLz48L2c+CjxnIHRyYW5zZm9ybT0idHJhbnNsYXRlKDIwMzcsNDA3NCkiPjx1c2UgeGxpbms6aHJlZj0iI3JlY3QtMCIvPjwvZz4KPGcgdHJhbnNmb3JtPSJ0cmFuc2xhdGUoMjEzNCw0MDc0KSI+PHVzZSB4bGluazpocmVmPSIjcmVjdC0wIi8+PC9nPgo8ZyB0cmFuc2Zvcm09InRyYW5zbGF0ZSgyMzI4LDQwNzQpIj48dXNlIHhsaW5rOmhyZWY9IiNlbXB0eS0wIi8+PC9nPgo8ZyB0cmFuc2Zvcm09InRyYW5zbGF0ZSgyNTIyLDQwNzQpIj48dXNlIHhsaW5rOmhyZWY9IiNyZWN0LTAiLz48L2c+CjxnIHRyYW5zZm9ybT0idHJhbnNsYXRlKDI2MTksNDA3NCkiPjx1c2UgeGxpbms6aHJlZj0iI3JlY3QtMCIvPjwvZz4KPGcgdHJhbnNmb3JtPSJ0cmFuc2xhdGUoMjcxNiw0MDc0KSI+PHVzZSB4bGluazpocmVmPSIjbC0wIi8+PC9nPgo8ZyB0cmFuc2Zvcm09InRyYW5zbGF0ZSgyOTEwLDQwNzQpIj48dXNlIHhsaW5rOmhyZWY9IiNyYi0wIi8+PC9nPgo8ZyB0cmFuc2Zvcm09InRyYW5zbGF0ZSgzMDA3LDQwNzQpIj48dXNlIHhsaW5rOmhyZWY9IiNsdC0wIi8+PC9nPgo8ZyB0cmFuc2Zvcm09InRyYW5zbGF0ZSgzMjk4LDQwNzQpIj48dXNlIHhsaW5rOmhyZWY9IiNyYi0wIi8+PC9nPgo8ZyB0cmFuc2Zvcm09InRyYW5zbGF0ZSgzMzk1LDQwNzQpIj48dXNlIHhsaW5rOmhyZWY9IiNyZWN0LTAiLz48L2c+CjxnIHRyYW5zZm9ybT0idHJhbnNsYXRlKDM1ODksNDA3NCkiPjx1c2UgeGxpbms6aHJlZj0iI25fcmItMCIvPjwvZz4KPGcgdHJhbnNmb3JtPSJ0cmFuc2xhdGUoMzY4Niw0MDc0KSI+PHVzZSB4bGluazpocmVmPSIjYi0wIi8+PC9nPgo8ZyB0cmFuc2Zvcm09InRyYW5zbGF0ZSgzODgwLDQwNzQpIj48dXNlIHhsaW5rOmhyZWY9IiNyZWN0LTAiLz48L2c+CjxnIHRyYW5zZm9ybT0idHJhbnNsYXRlKDQwNzQsNDA3NCkiPjx1c2UgeGxpbms6aHJlZj0iI2VtcHR5LTAiLz48L2c+CjxnIHRyYW5zZm9ybT0idHJhbnNsYXRlKDQyNjgsNDA3NCkiPjx1c2UgeGxpbms6aHJlZj0iI3JlY3QtMCIvPjwvZz4KPGcgdHJhbnNmb3JtPSJ0cmFuc2xhdGUoNDM2NSw0MDc0KSI+PHVzZSB4bGluazpocmVmPSIjcmVjdC0wIi8+PC9nPgo8ZyB0cmFuc2Zvcm09InRyYW5zbGF0ZSg0NDYyLDQwNzQpIj48dXNlIHhsaW5rOmhyZWY9IiNsLTAiLz48L2c+CjxnIHRyYW5zZm9ybT0idHJhbnNsYXRlKDQ2NTYsNDA3NCkiPjx1c2UgeGxpbms6aHJlZj0iI3QtMCIvPjwvZz4KPGcgdHJhbnNmb3JtPSJ0cmFuc2xhdGUoNzc2LDQxNzEpIj48dXNlIHhsaW5rOmhyZWY9IiN0LTAiLz48L2c+CjxnIHRyYW5zZm9ybT0idHJhbnNsYXRlKDEwNjcsNDE3MSkiPjx1c2UgeGxpbms6aHJlZj0iI25fcmItMCIvPjwvZz4KPGcgdHJhbnNmb3JtPSJ0cmFuc2xhdGUoMTE2NCw0MTcxKSI+PHVzZSB4bGluazpocmVmPSIjcmVjdC0wIi8+PC9nPgo8ZyB0cmFuc2Zvcm09InRyYW5zbGF0ZSgxMzU4LDQxNzEpIj48dXNlIHhsaW5rOmhyZWY9IiNuX3JiLTAiLz48L2c+CjxnIHRyYW5zZm9ybT0idHJhbnNsYXRlKDE0NTUsNDE3MSkiPjx1c2UgeGxpbms6aHJlZj0iI3JlY3QtMCIvPjwvZz4KPGcgdHJhbnNmb3JtPSJ0cmFuc2xhdGUoMTU1Miw0MTcxKSI+PHVzZSB4bGluazpocmVmPSIjcmVjdC0wIi8+PC9nPgo8ZyB0cmFuc2Zvcm09InRyYW5zbGF0ZSgxNjQ5LDQxNzEpIj48dXNlIHhsaW5rOmhyZWY9IiNyZWN0LTAiLz48L2c+CjxnIHRyYW5zZm9ybT0idHJhbnNsYXRlKDE3NDYsNDE3MSkiPjx1c2UgeGxpbms6aHJlZj0iI3JlY3QtMCIvPjwvZz4KPGcgdHJhbnNmb3JtPSJ0cmFuc2xhdGUoMTg0Myw0MTcxKSI+PHVzZSB4bGluazpocmVmPSIjbC0wIi8+PC9nPgo8ZyB0cmFuc2Zvcm09InRyYW5zbGF0ZSgyMDM3LDQxNzEpIj48dXNlIHhsaW5rOmhyZWY9IiNydC0wIi8+PC9nPgo8ZyB0cmFuc2Zvcm09InRyYW5zbGF0ZSgyMTM0LDQxNzEpIj48dXNlIHhsaW5rOmhyZWY9IiNyZWN0LTAiLz48L2c+CjxnIHRyYW5zZm9ybT0idHJhbnNsYXRlKDI0MjUsNDE3MSkiPjx1c2UgeGxpbms6aHJlZj0iI25fcmItMCIvPjwvZz4KPGcgdHJhbnNmb3JtPSJ0cmFuc2xhdGUoMjUyMiw0MTcxKSI+PHVzZSB4bGluazpocmVmPSIjcmVjdC0wIi8+PC9nPgo8ZyB0cmFuc2Zvcm09InRyYW5zbGF0ZSgyNjE5LDQxNzEpIj48dXNlIHhsaW5rOmhyZWY9IiNyZWN0LTAiLz48L2c+CjxnIHRyYW5zZm9ybT0idHJhbnNsYXRlKDI5MTAsNDE3MSkiPjx1c2UgeGxpbms6aHJlZj0iI3QtMCIvPjwvZz4KPGcgdHJhbnNmb3JtPSJ0cmFuc2xhdGUoMzEwNCw0MTcxKSI+PHVzZSB4bGluazpocmVmPSIjYi0wIi8+PC9nPgo8ZyB0cmFuc2Zvcm09InRyYW5zbGF0ZSgzMjAxLDQxNzEpIj48dXNlIHhsaW5rOmhyZWY9IiNuX3JiLTAiLz48L2c+CjxnIHRyYW5zZm9ybT0idHJhbnNsYXRlKDMyOTgsNDE3MSkiPjx1c2UgeGxpbms6aHJlZj0iI3JlY3QtMCIvPjwvZz4KPGcgdHJhbnNmb3JtPSJ0cmFuc2xhdGUoMzM5NSw0MTcxKSI+PHVzZSB4bGluazpocmVmPSIjcmVjdC0wIi8+PC9nPgo8ZyB0cmFuc2Zvcm09InRyYW5zbGF0ZSgzNDkyLDQxNzEpIj48dXNlIHhsaW5rOmhyZWY9IiNyZWN0LTAiLz48L2c+CjxnIHRyYW5zZm9ybT0idHJhbnNsYXRlKDM1ODksNDE3MSkiPjx1c2UgeGxpbms6aHJlZj0iI3JlY3QtMCIvPjwvZz4KPGcgdHJhbnNmb3JtPSJ0cmFuc2xhdGUoMzY4Niw0MTcxKSI+PHVzZSB4bGluazpocmVmPSIjbHQtMCIvPjwvZz4KPGcgdHJhbnNmb3JtPSJ0cmFuc2xhdGUoMzc4Myw0MTcxKSI+PHVzZSB4bGluazpocmVmPSIjbl9yYi0wIi8+PC9nPgo8ZyB0cmFuc2Zvcm09InRyYW5zbGF0ZSgzODgwLDQxNzEpIj48dXNlIHhsaW5rOmhyZWY9IiNyZWN0LTAiLz48L2c+CjxnIHRyYW5zZm9ybT0idHJhbnNsYXRlKDQxNzEsNDE3MSkiPjx1c2UgeGxpbms6aHJlZj0iI25fcmItMCIvPjwvZz4KPGcgdHJhbnNmb3JtPSJ0cmFuc2xhdGUoNDI2OCw0MTcxKSI+PHVzZSB4bGluazpocmVmPSIjcmVjdC0wIi8+PC9nPgo8ZyB0cmFuc2Zvcm09InRyYW5zbGF0ZSg0MzY1LDQxNzEpIj48dXNlIHhsaW5rOmhyZWY9IiNsdC0wIi8+PC9nPgo8ZyB0cmFuc2Zvcm09InRyYW5zbGF0ZSg0NTU5LDQxNzEpIj48dXNlIHhsaW5rOmhyZWY9IiNiLTAiLz48L2c+CjxnIHRyYW5zZm9ybT0idHJhbnNsYXRlKDk3MCw0MjY4KSI+PHVzZSB4bGluazpocmVmPSIjci0wIi8+PC9nPgo8ZyB0cmFuc2Zvcm09InRyYW5zbGF0ZSgxMDY3LDQyNjgpIj48dXNlIHhsaW5rOmhyZWY9IiNyZWN0LTAiLz48L2c+CjxnIHRyYW5zZm9ybT0idHJhbnNsYXRlKDExNjQsNDI2OCkiPjx1c2UgeGxpbms6aHJlZj0iI3JlY3QtMCIvPjwvZz4KPGcgdHJhbnNmb3JtPSJ0cmFuc2xhdGUoMTI2MSw0MjY4KSI+PHVzZSB4bGluazpocmVmPSIjcmVjdC0wIi8+PC9nPgo8ZyB0cmFuc2Zvcm09InRyYW5zbGF0ZSgxMzU4LDQyNjgpIj48dXNlIHhsaW5rOmhyZWY9IiNyZWN0LTAiLz48L2c+CjxnIHRyYW5zZm9ybT0idHJhbnNsYXRlKDE0NTUsNDI2OCkiPjx1c2UgeGxpbms6aHJlZj0iI3JlY3QtMCIvPjwvZz4KPGcgdHJhbnNmb3JtPSJ0cmFuc2xhdGUoMTk0MCw0MjY4KSI+PHVzZSB4bGluazpocmVmPSIjZW1wdHktMCIvPjwvZz4KPGcgdHJhbnNmb3JtPSJ0cmFuc2xhdGUoMjEzNCw0MjY4KSI+PHVzZSB4bGluazpocmVmPSIjcnQtMCIvPjwvZz4KPGcgdHJhbnNmb3JtPSJ0cmFuc2xhdGUoMjIzMSw0MjY4KSI+PHVzZSB4bGluazpocmVmPSIjcmVjdC0wIi8+PC9nPgo8ZyB0cmFuc2Zvcm09InRyYW5zbGF0ZSgyMzI4LDQyNjgpIj48dXNlIHhsaW5rOmhyZWY9IiNyZWN0LTAiLz48L2c+CjxnIHRyYW5zZm9ybT0idHJhbnNsYXRlKDI0MjUsNDI2OCkiPjx1c2UgeGxpbms6aHJlZj0iI3JlY3QtMCIvPjwvZz4KPGcgdHJhbnNmb3JtPSJ0cmFuc2xhdGUoMjUyMiw0MjY4KSI+PHVzZSB4bGluazpocmVmPSIjcmVjdC0wIi8+PC9nPgo8ZyB0cmFuc2Zvcm09InRyYW5zbGF0ZSgyNjE5LDQyNjgpIj48dXNlIHhsaW5rOmhyZWY9IiNsdC0wIi8+PC9nPgo8ZyB0cmFuc2Zvcm09InRyYW5zbGF0ZSgzMTA0LDQyNjgpIj48dXNlIHhsaW5rOmhyZWY9IiNydC0wIi8+PC9nPgo8ZyB0cmFuc2Zvcm09InRyYW5zbGF0ZSgzMjAxLDQyNjgpIj48dXNlIHhsaW5rOmhyZWY9IiNyZWN0LTAiLz48L2c+CjxnIHRyYW5zZm9ybT0idHJhbnNsYXRlKDMyOTgsNDI2OCkiPjx1c2UgeGxpbms6aHJlZj0iI2x0LTAiLz48L2c+CjxnIHRyYW5zZm9ybT0idHJhbnNsYXRlKDM0OTIsNDI2OCkiPjx1c2UgeGxpbms6aHJlZj0iI3QtMCIvPjwvZz4KPGcgdHJhbnNmb3JtPSJ0cmFuc2xhdGUoMzc4Myw0MjY4KSI+PHVzZSB4bGluazpocmVmPSIjci0wIi8+PC9nPgo8ZyB0cmFuc2Zvcm09InRyYW5zbGF0ZSgzODgwLDQyNjgpIj48dXNlIHhsaW5rOmhyZWY9IiNyZWN0LTAiLz48L2c+CjxnIHRyYW5zZm9ybT0idHJhbnNsYXRlKDM5NzcsNDI2OCkiPjx1c2UgeGxpbms6aHJlZj0iI3JlY3QtMCIvPjwvZz4KPGcgdHJhbnNmb3JtPSJ0cmFuc2xhdGUoNDA3NCw0MjY4KSI+PHVzZSB4bGluazpocmVmPSIjcmVjdC0wIi8+PC9nPgo8ZyB0cmFuc2Zvcm09InRyYW5zbGF0ZSg0MTcxLDQyNjgpIj48dXNlIHhsaW5rOmhyZWY9IiNyZWN0LTAiLz48L2c+CjxnIHRyYW5zZm9ybT0idHJhbnNsYXRlKDQyNjgsNDI2OCkiPjx1c2UgeGxpbms6aHJlZj0iI3JlY3QtMCIvPjwvZz4KPGcgdHJhbnNmb3JtPSJ0cmFuc2xhdGUoNDU1OSw0MjY4KSI+PHVzZSB4bGluazpocmVmPSIjdC0wIi8+PC9nPgo8ZyB0cmFuc2Zvcm09InRyYW5zbGF0ZSgxNDU1LDQzNjUpIj48dXNlIHhsaW5rOmhyZWY9IiNyZWN0LTAiLz48L2c+CjxnIHRyYW5zZm9ybT0idHJhbnNsYXRlKDE2NDksNDM2NSkiPjx1c2UgeGxpbms6aHJlZj0iI3ItMCIvPjwvZz4KPGcgdHJhbnNmb3JtPSJ0cmFuc2xhdGUoMTc0Niw0MzY1KSI+PHVzZSB4bGluazpocmVmPSIjbC0wIi8+PC9nPgo8ZyB0cmFuc2Zvcm09InRyYW5zbGF0ZSgyMjMxLDQzNjUpIj48dXNlIHhsaW5rOmhyZWY9IiNyZWN0LTAiLz48L2c+CjxnIHRyYW5zZm9ybT0idHJhbnNsYXRlKDIzMjgsNDM2NSkiPjx1c2UgeGxpbms6aHJlZj0iI3JlY3QtMCIvPjwvZz4KPGcgdHJhbnNmb3JtPSJ0cmFuc2xhdGUoMjQyNSw0MzY1KSI+PHVzZSB4bGluazpocmVmPSIjbHQtMCIvPjwvZz4KPGcgdHJhbnNmb3JtPSJ0cmFuc2xhdGUoMjcxNiw0MzY1KSI+PHVzZSB4bGluazpocmVmPSIjcmItMCIvPjwvZz4KPGcgdHJhbnNmb3JtPSJ0cmFuc2xhdGUoMjgxMyw0MzY1KSI+PHVzZSB4bGluazpocmVmPSIjcmVjdC0wIi8+PC9nPgo8ZyB0cmFuc2Zvcm09InRyYW5zbGF0ZSgyOTEwLDQzNjUpIj48dXNlIHhsaW5rOmhyZWY9IiNyZWN0LTAiLz48L2c+CjxnIHRyYW5zZm9ybT0idHJhbnNsYXRlKDMwMDcsNDM2NSkiPjx1c2UgeGxpbms6aHJlZj0iI2xiLTAiLz48L2c+CjxnIHRyYW5zZm9ybT0idHJhbnNsYXRlKDMxMDQsNDM2NSkiPjx1c2UgeGxpbms6aHJlZj0iI25fcmItMCIvPjwvZz4KPGcgdHJhbnNmb3JtPSJ0cmFuc2xhdGUoMzIwMSw0MzY1KSI+PHVzZSB4bGluazpocmVmPSIjcmVjdC0wIi8+PC9nPgo8ZyB0cmFuc2Zvcm09InRyYW5zbGF0ZSgzMzk1LDQzNjUpIj48dXNlIHhsaW5rOmhyZWY9IiNlbXB0eS0wIi8+PC9nPgo8ZyB0cmFuc2Zvcm09InRyYW5zbGF0ZSgzNDkyLDQzNjUpIj48dXNlIHhsaW5rOmhyZWY9IiNuX3JiLTAiLz48L2c+CjxnIHRyYW5zZm9ybT0idHJhbnNsYXRlKDM1ODksNDM2NSkiPjx1c2UgeGxpbms6aHJlZj0iI2ItMCIvPjwvZz4KPGcgdHJhbnNmb3JtPSJ0cmFuc2xhdGUoMzg4MCw0MzY1KSI+PHVzZSB4bGluazpocmVmPSIjcmVjdC0wIi8+PC9nPgo8ZyB0cmFuc2Zvcm09InRyYW5zbGF0ZSg0MDc0LDQzNjUpIj48dXNlIHhsaW5rOmhyZWY9IiNydC0wIi8+PC9nPgo8ZyB0cmFuc2Zvcm09InRyYW5zbGF0ZSg0MTcxLDQzNjUpIj48dXNlIHhsaW5rOmhyZWY9IiNyZWN0LTAiLz48L2c+CjxnIHRyYW5zZm9ybT0idHJhbnNsYXRlKDQyNjgsNDM2NSkiPjx1c2UgeGxpbms6aHJlZj0iI3JlY3QtMCIvPjwvZz4KPGcgdHJhbnNmb3JtPSJ0cmFuc2xhdGUoNzc2LDQ0NjIpIj48dXNlIHhsaW5rOmhyZWY9IiNlbXB0eS0wIi8+PC9nPgo8ZyB0cmFuc2Zvcm09InRyYW5zbGF0ZSg5NzAsNDQ2MikiPjx1c2UgeGxpbms6aHJlZj0iI3ItMCIvPjwvZz4KPGcgdHJhbnNmb3JtPSJ0cmFuc2xhdGUoMTA2Nyw0NDYyKSI+PHVzZSB4bGluazpocmVmPSIjcmVjdC0wIi8+PC9nPgo8ZyB0cmFuc2Zvcm09InRyYW5zbGF0ZSgxMTY0LDQ0NjIpIj48dXNlIHhsaW5rOmhyZWY9IiNyZWN0LTAiLz48L2c+CjxnIHRyYW5zZm9ybT0idHJhbnNsYXRlKDEyNjEsNDQ2MikiPjx1c2UgeGxpbms6aHJlZj0iI2wtMCIvPjwvZz4KPGcgdHJhbnNmb3JtPSJ0cmFuc2xhdGUoMTQ1NSw0NDYyKSI+PHVzZSB4bGluazpocmVmPSIjcmVjdC0wIi8+PC9nPgo8ZyB0cmFuc2Zvcm09InRyYW5zbGF0ZSgxODQzLDQ0NjIpIj48dXNlIHhsaW5rOmhyZWY9IiNlbXB0eS0wIi8+PC9nPgo8ZyB0cmFuc2Zvcm09InRyYW5zbGF0ZSgyMjMxLDQ0NjIpIj48dXNlIHhsaW5rOmhyZWY9IiNyZWN0LTAiLz48L2c+CjxnIHRyYW5zZm9ybT0idHJhbnNsYXRlKDIzMjgsNDQ2MikiPjx1c2UgeGxpbms6aHJlZj0iI2x0LTAiLz48L2c+CjxnIHRyYW5zZm9ybT0idHJhbnNsYXRlKDI1MjIsNDQ2MikiPjx1c2UgeGxpbms6aHJlZj0iI2ItMCIvPjwvZz4KPGcgdHJhbnNmb3JtPSJ0cmFuc2xhdGUoMjcxNiw0NDYyKSI+PHVzZSB4bGluazpocmVmPSIjdC0wIi8+PC9nPgo8ZyB0cmFuc2Zvcm09InRyYW5zbGF0ZSgzMDA3LDQ0NjIpIj48dXNlIHhsaW5rOmhyZWY9IiNydC0wIi8+PC9nPgo8ZyB0cmFuc2Zvcm09InRyYW5zbGF0ZSgzMTA0LDQ0NjIpIj48dXNlIHhsaW5rOmhyZWY9IiNyZWN0LTAiLz48L2c+CjxnIHRyYW5zZm9ybT0idHJhbnNsYXRlKDMyMDEsNDQ2MikiPjx1c2UgeGxpbms6aHJlZj0iI2x0LTAiLz48L2c+CjxnIHRyYW5zZm9ybT0idHJhbnNsYXRlKDMzOTUsNDQ2MikiPjx1c2UgeGxpbms6aHJlZj0iI25fcmItMCIvPjwvZz4KPGcgdHJhbnNmb3JtPSJ0cmFuc2xhdGUoMzQ5Miw0NDYyKSI+PHVzZSB4bGluazpocmVmPSIjcmItMCIvPjwvZz4KPGcgdHJhbnNmb3JtPSJ0cmFuc2xhdGUoMzU4OSw0NDYyKSI+PHVzZSB4bGluazpocmVmPSIjbHQtMCIvPjwvZz4KPGcgdHJhbnNmb3JtPSJ0cmFuc2xhdGUoMzg4MCw0NDYyKSI+PHVzZSB4bGluazpocmVmPSIjcnQtMCIvPjwvZz4KPGcgdHJhbnNmb3JtPSJ0cmFuc2xhdGUoMzk3Nyw0NDYyKSI+PHVzZSB4bGluazpocmVmPSIjbGItMCIvPjwvZz4KPGcgdHJhbnNmb3JtPSJ0cmFuc2xhdGUoNDI2OCw0NDYyKSI+PHVzZSB4bGluazpocmVmPSIjcmVjdC0wIi8+PC9nPgo8ZyB0cmFuc2Zvcm09InRyYW5zbGF0ZSg0NjU2LDQ0NjIpIj48dXNlIHhsaW5rOmhyZWY9IiNlbXB0eS0wIi8+PC9nPgo8ZyB0cmFuc2Zvcm09InRyYW5zbGF0ZSg4NzMsNDU1OSkiPjx1c2UgeGxpbms6aHJlZj0iI2VtcHR5LTAiLz48L2c+CjxnIHRyYW5zZm9ybT0idHJhbnNsYXRlKDEwNjcsNDU1OSkiPjx1c2UgeGxpbms6aHJlZj0iI3JlY3QtMCIvPjwvZz4KPGcgdHJhbnNmb3JtPSJ0cmFuc2xhdGUoMTE2NCw0NTU5KSI+PHVzZSB4bGluazpocmVmPSIjcmVjdC0wIi8+PC9nPgo8ZyB0cmFuc2Zvcm09InRyYW5zbGF0ZSgxNDU1LDQ1NTkpIj48dXNlIHhsaW5rOmhyZWY9IiN0LTAiLz48L2c+CjxnIHRyYW5zZm9ybT0idHJhbnNsYXRlKDE2NDksNDU1OSkiPjx1c2UgeGxpbms6aHJlZj0iI3ItMCIvPjwvZz4KPGcgdHJhbnNmb3JtPSJ0cmFuc2xhdGUoMTc0Niw0NTU5KSI+PHVzZSB4bGluazpocmVmPSIjbC0wIi8+PC9nPgo8ZyB0cmFuc2Zvcm09InRyYW5zbGF0ZSgyMDM3LDQ1NTkpIj48dXNlIHhsaW5rOmhyZWY9IiNiLTAiLz48L2c+CjxnIHRyYW5zZm9ybT0idHJhbnNsYXRlKDIyMzEsNDU1OSkiPjx1c2UgeGxpbms6aHJlZj0iI3JlY3QtMCIvPjwvZz4KPGcgdHJhbnNmb3JtPSJ0cmFuc2xhdGUoMjUyMiw0NTU5KSI+PHVzZSB4bGluazpocmVmPSIjcnQtMCIvPjwvZz4KPGcgdHJhbnNmb3JtPSJ0cmFuc2xhdGUoMjYxOSw0NTU5KSI+PHVzZSB4bGluazpocmVmPSIjbGItMCIvPjwvZz4KPGcgdHJhbnNmb3JtPSJ0cmFuc2xhdGUoMjgxMyw0NTU5KSI+PHVzZSB4bGluazpocmVmPSIjYi0wIi8+PC9nPgo8ZyB0cmFuc2Zvcm09InRyYW5zbGF0ZSgzMTA0LDQ1NTkpIj48dXNlIHhsaW5rOmhyZWY9IiNyZWN0LTAiLz48L2c+CjxnIHRyYW5zZm9ybT0idHJhbnNsYXRlKDMzOTUsNDU1OSkiPjx1c2UgeGxpbms6aHJlZj0iI3ItMCIvPjwvZz4KPGcgdHJhbnNmb3JtPSJ0cmFuc2xhdGUoMzQ5Miw0NTU5KSI+PHVzZSB4bGluazpocmVmPSIjcmVjdC0wIi8+PC9nPgo8ZyB0cmFuc2Zvcm09InRyYW5zbGF0ZSgzOTc3LDQ1NTkpIj48dXNlIHhsaW5rOmhyZWY9IiNyZWN0LTAiLz48L2c+CjxnIHRyYW5zZm9ybT0idHJhbnNsYXRlKDQyNjgsNDU1OSkiPjx1c2UgeGxpbms6aHJlZj0iI3QtMCIvPjwvZz4KPGcgdHJhbnNmb3JtPSJ0cmFuc2xhdGUoOTcwLDQ2NTYpIj48dXNlIHhsaW5rOmhyZWY9IiNyLTAiLz48L2c+CjxnIHRyYW5zZm9ybT0idHJhbnNsYXRlKDEwNjcsNDY1NikiPjx1c2UgeGxpbms6aHJlZj0iI3JlY3QtMCIvPjwvZz4KPGcgdHJhbnNmb3JtPSJ0cmFuc2xhdGUoMTE2NCw0NjU2KSI+PHVzZSB4bGluazpocmVmPSIjbHQtMCIvPjwvZz4KPGcgdHJhbnNmb3JtPSJ0cmFuc2xhdGUoMjAzNyw0NjU2KSI+PHVzZSB4bGluazpocmVmPSIjdC0wIi8+PC9nPgo8ZyB0cmFuc2Zvcm09InRyYW5zbGF0ZSgyMjMxLDQ2NTYpIj48dXNlIHhsaW5rOmhyZWY9IiNydC0wIi8+PC9nPgo8ZyB0cmFuc2Zvcm09InRyYW5zbGF0ZSgyMzI4LDQ2NTYpIj48dXNlIHhsaW5rOmhyZWY9IiNsLTAiLz48L2c+CjxnIHRyYW5zZm9ybT0idHJhbnNsYXRlKDI2MTksNDY1NikiPjx1c2UgeGxpbms6aHJlZj0iI3QtMCIvPjwvZz4KPGcgdHJhbnNmb3JtPSJ0cmFuc2xhdGUoMjgxMyw0NjU2KSI+PHVzZSB4bGluazpocmVmPSIjdC0wIi8+PC9nPgo8ZyB0cmFuc2Zvcm09InRyYW5zbGF0ZSgzMDA3LDQ2NTYpIj48dXNlIHhsaW5rOmhyZWY9IiNyLTAiLz48L2c+CjxnIHRyYW5zZm9ybT0idHJhbnNsYXRlKDMxMDQsNDY1NikiPjx1c2UgeGxpbms6aHJlZj0iI3JlY3QtMCIvPjwvZz4KPGcgdHJhbnNmb3JtPSJ0cmFuc2xhdGUoMzIwMSw0NjU2KSI+PHVzZSB4bGluazpocmVmPSIjcmVjdC0wIi8+PC9nPgo8ZyB0cmFuc2Zvcm09InRyYW5zbGF0ZSgzMjk4LDQ2NTYpIj48dXNlIHhsaW5rOmhyZWY9IiNsLTAiLz48L2c+CjxnIHRyYW5zZm9ybT0idHJhbnNsYXRlKDM0OTIsNDY1NikiPjx1c2UgeGxpbms6aHJlZj0iI3J0LTAiLz48L2c+CjxnIHRyYW5zZm9ybT0idHJhbnNsYXRlKDM1ODksNDY1NikiPjx1c2UgeGxpbms6aHJlZj0iI2wtMCIvPjwvZz4KPGcgdHJhbnNmb3JtPSJ0cmFuc2xhdGUoMzg4MCw0NjU2KSI+PHVzZSB4bGluazpocmVmPSIjci0wIi8+PC9nPgo8ZyB0cmFuc2Zvcm09InRyYW5zbGF0ZSgzOTc3LDQ2NTYpIj48dXNlIHhsaW5rOmhyZWY9IiNsdC0wIi8+PC9nPgo8ZyB0cmFuc2Zvcm09InRyYW5zbGF0ZSg0MzY1LDQ2NTYpIj48dXNlIHhsaW5rOmhyZWY9IiNlbXB0eS0wIi8+PC9nPgo8ZyB0cmFuc2Zvcm09InRyYW5zbGF0ZSg0NjU2LDQ2NTYpIj48dXNlIHhsaW5rOmhyZWY9IiNlbXB0eS0wIi8+PC9nPgo8dXNlIGZpbGwtcnVsZT0iZXZlbm9kZCIgdHJhbnNmb3JtPSJ0cmFuc2xhdGUoMCwwKSIgeGxpbms6aHJlZj0iI3BvaW50LTAiLz4KPHVzZSBmaWxsLXJ1bGU9ImV2ZW5vZGQiIHRyYW5zZm9ybT0idHJhbnNsYXRlKDQwMzIsMCkiIHhsaW5rOmhyZWY9IiNwb2ludC0wIi8+Cjx1c2UgZmlsbC1ydWxlPSJldmVub2RkIiB0cmFuc2Zvcm09InRyYW5zbGF0ZSgwLDQwMzIpIiB4bGluazpocmVmPSIjcG9pbnQtMCIvPgogICAgPC9nPgogIDwvc3ZnPg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" name="Прямоугольник 10"/>
          <p:cNvSpPr/>
          <p:nvPr/>
        </p:nvSpPr>
        <p:spPr>
          <a:xfrm rot="5400000">
            <a:off x="7828604" y="3452459"/>
            <a:ext cx="226722" cy="2411761"/>
          </a:xfrm>
          <a:prstGeom prst="rect">
            <a:avLst/>
          </a:prstGeom>
          <a:solidFill>
            <a:srgbClr val="182C7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15337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16122</TotalTime>
  <Words>217</Words>
  <Application>Microsoft Office PowerPoint</Application>
  <PresentationFormat>Экран (16:9)</PresentationFormat>
  <Paragraphs>24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6" baseType="lpstr">
      <vt:lpstr>Arial</vt:lpstr>
      <vt:lpstr>Calibri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</dc:creator>
  <cp:lastModifiedBy>Карпухина Ирина Алексеевна</cp:lastModifiedBy>
  <cp:revision>504</cp:revision>
  <cp:lastPrinted>2026-09-21T09:06:18Z</cp:lastPrinted>
  <dcterms:created xsi:type="dcterms:W3CDTF">2024-07-24T10:48:12Z</dcterms:created>
  <dcterms:modified xsi:type="dcterms:W3CDTF">2026-09-29T12:00:35Z</dcterms:modified>
</cp:coreProperties>
</file>